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sldIdLst>
    <p:sldId id="256" r:id="rId2"/>
    <p:sldId id="257" r:id="rId3"/>
    <p:sldId id="282" r:id="rId4"/>
    <p:sldId id="279" r:id="rId5"/>
    <p:sldId id="281" r:id="rId6"/>
    <p:sldId id="280" r:id="rId7"/>
    <p:sldId id="286" r:id="rId8"/>
    <p:sldId id="287" r:id="rId9"/>
    <p:sldId id="268" r:id="rId10"/>
    <p:sldId id="260" r:id="rId11"/>
    <p:sldId id="261" r:id="rId12"/>
    <p:sldId id="288" r:id="rId13"/>
    <p:sldId id="264" r:id="rId14"/>
    <p:sldId id="27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16" autoAdjust="0"/>
    <p:restoredTop sz="94660"/>
  </p:normalViewPr>
  <p:slideViewPr>
    <p:cSldViewPr snapToGrid="0">
      <p:cViewPr varScale="1">
        <p:scale>
          <a:sx n="115" d="100"/>
          <a:sy n="115" d="100"/>
        </p:scale>
        <p:origin x="46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5B332CC-BB0C-42EB-8F94-87A600A47D46}" type="datetimeFigureOut">
              <a:rPr lang="en-GB" smtClean="0"/>
              <a:t>15/07/2022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ED5D2B-8CE9-4507-AF68-5FED4FB550D1}" type="slidenum">
              <a:rPr lang="en-GB" smtClean="0"/>
              <a:t>‹#›</a:t>
            </a:fld>
            <a:endParaRPr lang="en-GB"/>
          </a:p>
        </p:txBody>
      </p:sp>
    </p:spTree>
    <p:extLst>
      <p:ext uri="{BB962C8B-B14F-4D97-AF65-F5344CB8AC3E}">
        <p14:creationId xmlns:p14="http://schemas.microsoft.com/office/powerpoint/2010/main" val="2378203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5B332CC-BB0C-42EB-8F94-87A600A47D46}" type="datetimeFigureOut">
              <a:rPr lang="en-GB" smtClean="0"/>
              <a:t>15/07/2022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ED5D2B-8CE9-4507-AF68-5FED4FB550D1}" type="slidenum">
              <a:rPr lang="en-GB" smtClean="0"/>
              <a:t>‹#›</a:t>
            </a:fld>
            <a:endParaRPr lang="en-GB"/>
          </a:p>
        </p:txBody>
      </p:sp>
    </p:spTree>
    <p:extLst>
      <p:ext uri="{BB962C8B-B14F-4D97-AF65-F5344CB8AC3E}">
        <p14:creationId xmlns:p14="http://schemas.microsoft.com/office/powerpoint/2010/main" val="4017410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5B332CC-BB0C-42EB-8F94-87A600A47D46}" type="datetimeFigureOut">
              <a:rPr lang="en-GB" smtClean="0"/>
              <a:t>15/07/2022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ED5D2B-8CE9-4507-AF68-5FED4FB550D1}"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709555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5B332CC-BB0C-42EB-8F94-87A600A47D46}" type="datetimeFigureOut">
              <a:rPr lang="en-GB" smtClean="0"/>
              <a:t>15/07/2022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ED5D2B-8CE9-4507-AF68-5FED4FB550D1}" type="slidenum">
              <a:rPr lang="en-GB" smtClean="0"/>
              <a:t>‹#›</a:t>
            </a:fld>
            <a:endParaRPr lang="en-GB"/>
          </a:p>
        </p:txBody>
      </p:sp>
    </p:spTree>
    <p:extLst>
      <p:ext uri="{BB962C8B-B14F-4D97-AF65-F5344CB8AC3E}">
        <p14:creationId xmlns:p14="http://schemas.microsoft.com/office/powerpoint/2010/main" val="1648523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5B332CC-BB0C-42EB-8F94-87A600A47D46}" type="datetimeFigureOut">
              <a:rPr lang="en-GB" smtClean="0"/>
              <a:t>15/07/2022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ED5D2B-8CE9-4507-AF68-5FED4FB550D1}"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91731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5B332CC-BB0C-42EB-8F94-87A600A47D46}" type="datetimeFigureOut">
              <a:rPr lang="en-GB" smtClean="0"/>
              <a:t>15/07/2022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ED5D2B-8CE9-4507-AF68-5FED4FB550D1}" type="slidenum">
              <a:rPr lang="en-GB" smtClean="0"/>
              <a:t>‹#›</a:t>
            </a:fld>
            <a:endParaRPr lang="en-GB"/>
          </a:p>
        </p:txBody>
      </p:sp>
    </p:spTree>
    <p:extLst>
      <p:ext uri="{BB962C8B-B14F-4D97-AF65-F5344CB8AC3E}">
        <p14:creationId xmlns:p14="http://schemas.microsoft.com/office/powerpoint/2010/main" val="1370383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B332CC-BB0C-42EB-8F94-87A600A47D46}" type="datetimeFigureOut">
              <a:rPr lang="en-GB" smtClean="0"/>
              <a:t>15/07/2022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ED5D2B-8CE9-4507-AF68-5FED4FB550D1}" type="slidenum">
              <a:rPr lang="en-GB" smtClean="0"/>
              <a:t>‹#›</a:t>
            </a:fld>
            <a:endParaRPr lang="en-GB"/>
          </a:p>
        </p:txBody>
      </p:sp>
    </p:spTree>
    <p:extLst>
      <p:ext uri="{BB962C8B-B14F-4D97-AF65-F5344CB8AC3E}">
        <p14:creationId xmlns:p14="http://schemas.microsoft.com/office/powerpoint/2010/main" val="40020640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B332CC-BB0C-42EB-8F94-87A600A47D46}" type="datetimeFigureOut">
              <a:rPr lang="en-GB" smtClean="0"/>
              <a:t>15/07/2022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ED5D2B-8CE9-4507-AF68-5FED4FB550D1}" type="slidenum">
              <a:rPr lang="en-GB" smtClean="0"/>
              <a:t>‹#›</a:t>
            </a:fld>
            <a:endParaRPr lang="en-GB"/>
          </a:p>
        </p:txBody>
      </p:sp>
    </p:spTree>
    <p:extLst>
      <p:ext uri="{BB962C8B-B14F-4D97-AF65-F5344CB8AC3E}">
        <p14:creationId xmlns:p14="http://schemas.microsoft.com/office/powerpoint/2010/main" val="558932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B332CC-BB0C-42EB-8F94-87A600A47D46}" type="datetimeFigureOut">
              <a:rPr lang="en-GB" smtClean="0"/>
              <a:t>15/07/2022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ED5D2B-8CE9-4507-AF68-5FED4FB550D1}" type="slidenum">
              <a:rPr lang="en-GB" smtClean="0"/>
              <a:t>‹#›</a:t>
            </a:fld>
            <a:endParaRPr lang="en-GB"/>
          </a:p>
        </p:txBody>
      </p:sp>
    </p:spTree>
    <p:extLst>
      <p:ext uri="{BB962C8B-B14F-4D97-AF65-F5344CB8AC3E}">
        <p14:creationId xmlns:p14="http://schemas.microsoft.com/office/powerpoint/2010/main" val="3338050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5B332CC-BB0C-42EB-8F94-87A600A47D46}" type="datetimeFigureOut">
              <a:rPr lang="en-GB" smtClean="0"/>
              <a:t>15/07/2022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ED5D2B-8CE9-4507-AF68-5FED4FB550D1}" type="slidenum">
              <a:rPr lang="en-GB" smtClean="0"/>
              <a:t>‹#›</a:t>
            </a:fld>
            <a:endParaRPr lang="en-GB"/>
          </a:p>
        </p:txBody>
      </p:sp>
    </p:spTree>
    <p:extLst>
      <p:ext uri="{BB962C8B-B14F-4D97-AF65-F5344CB8AC3E}">
        <p14:creationId xmlns:p14="http://schemas.microsoft.com/office/powerpoint/2010/main" val="1382219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5B332CC-BB0C-42EB-8F94-87A600A47D46}" type="datetimeFigureOut">
              <a:rPr lang="en-GB" smtClean="0"/>
              <a:t>15/07/2022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ED5D2B-8CE9-4507-AF68-5FED4FB550D1}" type="slidenum">
              <a:rPr lang="en-GB" smtClean="0"/>
              <a:t>‹#›</a:t>
            </a:fld>
            <a:endParaRPr lang="en-GB"/>
          </a:p>
        </p:txBody>
      </p:sp>
    </p:spTree>
    <p:extLst>
      <p:ext uri="{BB962C8B-B14F-4D97-AF65-F5344CB8AC3E}">
        <p14:creationId xmlns:p14="http://schemas.microsoft.com/office/powerpoint/2010/main" val="2152584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5B332CC-BB0C-42EB-8F94-87A600A47D46}" type="datetimeFigureOut">
              <a:rPr lang="en-GB" smtClean="0"/>
              <a:t>15/07/2022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6ED5D2B-8CE9-4507-AF68-5FED4FB550D1}" type="slidenum">
              <a:rPr lang="en-GB" smtClean="0"/>
              <a:t>‹#›</a:t>
            </a:fld>
            <a:endParaRPr lang="en-GB"/>
          </a:p>
        </p:txBody>
      </p:sp>
    </p:spTree>
    <p:extLst>
      <p:ext uri="{BB962C8B-B14F-4D97-AF65-F5344CB8AC3E}">
        <p14:creationId xmlns:p14="http://schemas.microsoft.com/office/powerpoint/2010/main" val="3607156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5B332CC-BB0C-42EB-8F94-87A600A47D46}" type="datetimeFigureOut">
              <a:rPr lang="en-GB" smtClean="0"/>
              <a:t>15/07/2022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6ED5D2B-8CE9-4507-AF68-5FED4FB550D1}" type="slidenum">
              <a:rPr lang="en-GB" smtClean="0"/>
              <a:t>‹#›</a:t>
            </a:fld>
            <a:endParaRPr lang="en-GB"/>
          </a:p>
        </p:txBody>
      </p:sp>
    </p:spTree>
    <p:extLst>
      <p:ext uri="{BB962C8B-B14F-4D97-AF65-F5344CB8AC3E}">
        <p14:creationId xmlns:p14="http://schemas.microsoft.com/office/powerpoint/2010/main" val="3840100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B332CC-BB0C-42EB-8F94-87A600A47D46}" type="datetimeFigureOut">
              <a:rPr lang="en-GB" smtClean="0"/>
              <a:t>15/07/2022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6ED5D2B-8CE9-4507-AF68-5FED4FB550D1}" type="slidenum">
              <a:rPr lang="en-GB" smtClean="0"/>
              <a:t>‹#›</a:t>
            </a:fld>
            <a:endParaRPr lang="en-GB"/>
          </a:p>
        </p:txBody>
      </p:sp>
    </p:spTree>
    <p:extLst>
      <p:ext uri="{BB962C8B-B14F-4D97-AF65-F5344CB8AC3E}">
        <p14:creationId xmlns:p14="http://schemas.microsoft.com/office/powerpoint/2010/main" val="924870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5B332CC-BB0C-42EB-8F94-87A600A47D46}" type="datetimeFigureOut">
              <a:rPr lang="en-GB" smtClean="0"/>
              <a:t>15/07/2022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ED5D2B-8CE9-4507-AF68-5FED4FB550D1}" type="slidenum">
              <a:rPr lang="en-GB" smtClean="0"/>
              <a:t>‹#›</a:t>
            </a:fld>
            <a:endParaRPr lang="en-GB"/>
          </a:p>
        </p:txBody>
      </p:sp>
    </p:spTree>
    <p:extLst>
      <p:ext uri="{BB962C8B-B14F-4D97-AF65-F5344CB8AC3E}">
        <p14:creationId xmlns:p14="http://schemas.microsoft.com/office/powerpoint/2010/main" val="1669276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5B332CC-BB0C-42EB-8F94-87A600A47D46}" type="datetimeFigureOut">
              <a:rPr lang="en-GB" smtClean="0"/>
              <a:t>15/07/2022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ED5D2B-8CE9-4507-AF68-5FED4FB550D1}" type="slidenum">
              <a:rPr lang="en-GB" smtClean="0"/>
              <a:t>‹#›</a:t>
            </a:fld>
            <a:endParaRPr lang="en-GB"/>
          </a:p>
        </p:txBody>
      </p:sp>
    </p:spTree>
    <p:extLst>
      <p:ext uri="{BB962C8B-B14F-4D97-AF65-F5344CB8AC3E}">
        <p14:creationId xmlns:p14="http://schemas.microsoft.com/office/powerpoint/2010/main" val="349423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5B332CC-BB0C-42EB-8F94-87A600A47D46}" type="datetimeFigureOut">
              <a:rPr lang="en-GB" smtClean="0"/>
              <a:t>15/07/2022</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6ED5D2B-8CE9-4507-AF68-5FED4FB550D1}" type="slidenum">
              <a:rPr lang="en-GB" smtClean="0"/>
              <a:t>‹#›</a:t>
            </a:fld>
            <a:endParaRPr lang="en-GB"/>
          </a:p>
        </p:txBody>
      </p:sp>
    </p:spTree>
    <p:extLst>
      <p:ext uri="{BB962C8B-B14F-4D97-AF65-F5344CB8AC3E}">
        <p14:creationId xmlns:p14="http://schemas.microsoft.com/office/powerpoint/2010/main" val="1818526977"/>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57451" y="2360020"/>
            <a:ext cx="7331992" cy="1690813"/>
          </a:xfrm>
        </p:spPr>
        <p:txBody>
          <a:bodyPr/>
          <a:lstStyle/>
          <a:p>
            <a:pPr algn="l"/>
            <a:r>
              <a:rPr lang="en-GB" b="1" dirty="0" smtClean="0"/>
              <a:t>Meet the Teacher</a:t>
            </a:r>
            <a:r>
              <a:rPr lang="en-GB" dirty="0" smtClean="0"/>
              <a:t/>
            </a:r>
            <a:br>
              <a:rPr lang="en-GB" dirty="0" smtClean="0"/>
            </a:br>
            <a:r>
              <a:rPr lang="en-GB" sz="3200" dirty="0" smtClean="0"/>
              <a:t>Welcome to Queen Victoria Class</a:t>
            </a:r>
            <a:endParaRPr lang="en-GB" sz="3200" dirty="0"/>
          </a:p>
        </p:txBody>
      </p:sp>
      <p:sp>
        <p:nvSpPr>
          <p:cNvPr id="3" name="Subtitle 2"/>
          <p:cNvSpPr>
            <a:spLocks noGrp="1"/>
          </p:cNvSpPr>
          <p:nvPr>
            <p:ph type="subTitle" idx="1"/>
          </p:nvPr>
        </p:nvSpPr>
        <p:spPr>
          <a:xfrm>
            <a:off x="1354667" y="4050833"/>
            <a:ext cx="7766936" cy="1096899"/>
          </a:xfrm>
        </p:spPr>
        <p:txBody>
          <a:bodyPr>
            <a:normAutofit/>
          </a:bodyPr>
          <a:lstStyle/>
          <a:p>
            <a:r>
              <a:rPr lang="en-GB" sz="4800" dirty="0" smtClean="0"/>
              <a:t>Year 6   2022 - 2023</a:t>
            </a:r>
            <a:endParaRPr lang="en-GB" sz="4800" dirty="0"/>
          </a:p>
        </p:txBody>
      </p:sp>
      <p:pic>
        <p:nvPicPr>
          <p:cNvPr id="6" name="Picture 2" descr="Victoria | Family Tree, Children, Successor, &amp;amp; Facts | Britannic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432" y="1314241"/>
            <a:ext cx="3304357" cy="4621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367155"/>
      </p:ext>
    </p:extLst>
  </p:cSld>
  <p:clrMapOvr>
    <a:masterClrMapping/>
  </p:clrMapOvr>
  <mc:AlternateContent xmlns:mc="http://schemas.openxmlformats.org/markup-compatibility/2006" xmlns:p14="http://schemas.microsoft.com/office/powerpoint/2010/main">
    <mc:Choice Requires="p14">
      <p:transition spd="slow" p14:dur="2000" advTm="37287"/>
    </mc:Choice>
    <mc:Fallback xmlns="">
      <p:transition spd="slow" advTm="37287"/>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1">
                    <a:lumMod val="75000"/>
                  </a:schemeClr>
                </a:solidFill>
              </a:rPr>
              <a:t>Home learning</a:t>
            </a:r>
            <a:endParaRPr lang="en-GB" dirty="0">
              <a:solidFill>
                <a:schemeClr val="accent1">
                  <a:lumMod val="75000"/>
                </a:schemeClr>
              </a:solidFill>
            </a:endParaRPr>
          </a:p>
        </p:txBody>
      </p:sp>
      <p:sp>
        <p:nvSpPr>
          <p:cNvPr id="3" name="Content Placeholder 2"/>
          <p:cNvSpPr>
            <a:spLocks noGrp="1"/>
          </p:cNvSpPr>
          <p:nvPr>
            <p:ph idx="1"/>
          </p:nvPr>
        </p:nvSpPr>
        <p:spPr>
          <a:xfrm>
            <a:off x="755712" y="1930400"/>
            <a:ext cx="6611740" cy="4458342"/>
          </a:xfrm>
        </p:spPr>
        <p:txBody>
          <a:bodyPr>
            <a:normAutofit fontScale="92500" lnSpcReduction="20000"/>
          </a:bodyPr>
          <a:lstStyle/>
          <a:p>
            <a:pPr marL="0" indent="0">
              <a:buNone/>
            </a:pPr>
            <a:endParaRPr lang="en-GB" dirty="0" smtClean="0"/>
          </a:p>
          <a:p>
            <a:r>
              <a:rPr lang="en-GB" dirty="0" smtClean="0"/>
              <a:t>Reading x 3 minimum per week.   Details regarding how this reading is to be recorded and assessed will follow in the Autumn term</a:t>
            </a:r>
          </a:p>
          <a:p>
            <a:endParaRPr lang="en-GB" dirty="0" smtClean="0"/>
          </a:p>
          <a:p>
            <a:r>
              <a:rPr lang="en-GB" dirty="0" smtClean="0"/>
              <a:t>Revision of Multiplication/division facts up to 12 x 12 [Use Times Tables Rock Stars regularly through week]</a:t>
            </a:r>
          </a:p>
          <a:p>
            <a:endParaRPr lang="en-GB" dirty="0" smtClean="0"/>
          </a:p>
          <a:p>
            <a:r>
              <a:rPr lang="en-GB" dirty="0" smtClean="0"/>
              <a:t>Weekly English and/or maths activity each week: the amount set per week will increase through the year as we prepare you for Secondary school</a:t>
            </a:r>
          </a:p>
          <a:p>
            <a:endParaRPr lang="en-GB" dirty="0" smtClean="0"/>
          </a:p>
          <a:p>
            <a:r>
              <a:rPr lang="en-GB" dirty="0" smtClean="0"/>
              <a:t>Half termly: menu of </a:t>
            </a:r>
            <a:r>
              <a:rPr lang="en-GB" dirty="0"/>
              <a:t>w</a:t>
            </a:r>
            <a:r>
              <a:rPr lang="en-GB" dirty="0" smtClean="0"/>
              <a:t>ider curriculum based activities~ 3 per half term to be completed to support and revise what we learn in class</a:t>
            </a:r>
            <a:endParaRPr lang="en-GB" dirty="0"/>
          </a:p>
        </p:txBody>
      </p:sp>
      <p:pic>
        <p:nvPicPr>
          <p:cNvPr id="5" name="Picture 4"/>
          <p:cNvPicPr>
            <a:picLocks noChangeAspect="1"/>
          </p:cNvPicPr>
          <p:nvPr/>
        </p:nvPicPr>
        <p:blipFill>
          <a:blip r:embed="rId2"/>
          <a:stretch>
            <a:fillRect/>
          </a:stretch>
        </p:blipFill>
        <p:spPr>
          <a:xfrm>
            <a:off x="6074230" y="263525"/>
            <a:ext cx="2743200" cy="1666875"/>
          </a:xfrm>
          <a:prstGeom prst="rect">
            <a:avLst/>
          </a:prstGeom>
        </p:spPr>
      </p:pic>
    </p:spTree>
    <p:extLst>
      <p:ext uri="{BB962C8B-B14F-4D97-AF65-F5344CB8AC3E}">
        <p14:creationId xmlns:p14="http://schemas.microsoft.com/office/powerpoint/2010/main" val="349861135"/>
      </p:ext>
    </p:extLst>
  </p:cSld>
  <p:clrMapOvr>
    <a:masterClrMapping/>
  </p:clrMapOvr>
  <mc:AlternateContent xmlns:mc="http://schemas.openxmlformats.org/markup-compatibility/2006" xmlns:p14="http://schemas.microsoft.com/office/powerpoint/2010/main">
    <mc:Choice Requires="p14">
      <p:transition spd="slow" p14:dur="2000" advTm="47262"/>
    </mc:Choice>
    <mc:Fallback xmlns="">
      <p:transition spd="slow" advTm="47262"/>
    </mc:Fallback>
  </mc:AlternateContent>
  <p:timing>
    <p:tnLst>
      <p:par>
        <p:cTn id="1" dur="indefinite" restart="never" nodeType="tmRoot"/>
      </p:par>
    </p:tnLst>
  </p:timing>
  <p:extLst mod="1">
    <p:ext uri="{3A86A75C-4F4B-4683-9AE1-C65F6400EC91}">
      <p14:laserTraceLst xmlns:p14="http://schemas.microsoft.com/office/powerpoint/2010/main">
        <p14:tracePtLst>
          <p14:tracePt t="44158" x="8216900" y="1600200"/>
          <p14:tracePt t="44165" x="8261350" y="1593850"/>
          <p14:tracePt t="44180" x="8299450" y="1574800"/>
          <p14:tracePt t="44195" x="8343900" y="1543050"/>
          <p14:tracePt t="44212" x="8356600" y="1536700"/>
          <p14:tracePt t="44228" x="8388350" y="1511300"/>
          <p14:tracePt t="44244" x="8407400" y="1479550"/>
          <p14:tracePt t="44261" x="8420100" y="1460500"/>
          <p14:tracePt t="44294" x="8432800" y="1403350"/>
          <p14:tracePt t="44328" x="8432800" y="1377950"/>
          <p14:tracePt t="44362" x="8413750" y="1301750"/>
          <p14:tracePt t="44379" x="8407400" y="1282700"/>
          <p14:tracePt t="44383" x="8401050" y="1257300"/>
          <p14:tracePt t="44396" x="8388350" y="1231900"/>
          <p14:tracePt t="44412" x="8375650" y="1187450"/>
          <p14:tracePt t="44429" x="8350250" y="1149350"/>
          <p14:tracePt t="44447" x="8324850" y="1111250"/>
          <p14:tracePt t="44462" x="8293100" y="1060450"/>
          <p14:tracePt t="44478" x="8248650" y="1003300"/>
          <p14:tracePt t="44497" x="8159750" y="908050"/>
          <p14:tracePt t="44512" x="8115300" y="850900"/>
          <p14:tracePt t="44529" x="8058150" y="800100"/>
          <p14:tracePt t="44545" x="8013700" y="774700"/>
          <p14:tracePt t="44562" x="7842250" y="692150"/>
          <p14:tracePt t="44578" x="7683500" y="666750"/>
          <p14:tracePt t="44595" x="7550150" y="673100"/>
          <p14:tracePt t="44612" x="7327900" y="698500"/>
          <p14:tracePt t="44628" x="7226300" y="711200"/>
          <p14:tracePt t="44645" x="7118350" y="742950"/>
          <p14:tracePt t="44662" x="6946900" y="787400"/>
          <p14:tracePt t="44678" x="6864350" y="825500"/>
          <p14:tracePt t="44696" x="6800850" y="869950"/>
          <p14:tracePt t="44713" x="6699250" y="971550"/>
          <p14:tracePt t="44728" x="6623050" y="1022350"/>
          <p14:tracePt t="44746" x="6546850" y="1085850"/>
          <p14:tracePt t="44763" x="6470650" y="1143000"/>
          <p14:tracePt t="44779" x="6413500" y="1193800"/>
          <p14:tracePt t="44795" x="6362700" y="1257300"/>
          <p14:tracePt t="44813" x="6318250" y="1339850"/>
          <p14:tracePt t="44828" x="6267450" y="1441450"/>
          <p14:tracePt t="44845" x="6229350" y="1511300"/>
          <p14:tracePt t="44862" x="6216650" y="1574800"/>
          <p14:tracePt t="44878" x="6216650" y="1631950"/>
          <p14:tracePt t="44895" x="6216650" y="1670050"/>
          <p14:tracePt t="44912" x="6235700" y="1720850"/>
          <p14:tracePt t="44929" x="6261100" y="1816100"/>
          <p14:tracePt t="44945" x="6286500" y="1905000"/>
          <p14:tracePt t="44962" x="6324600" y="1993900"/>
          <p14:tracePt t="44979" x="6381750" y="2108200"/>
          <p14:tracePt t="44995" x="6413500" y="2159000"/>
          <p14:tracePt t="45013" x="6483350" y="2209800"/>
          <p14:tracePt t="45029" x="6553200" y="2273300"/>
          <p14:tracePt t="45046" x="6629400" y="2317750"/>
          <p14:tracePt t="45062" x="6699250" y="2374900"/>
          <p14:tracePt t="45079" x="6870700" y="2432050"/>
          <p14:tracePt t="45096" x="6959600" y="2451100"/>
          <p14:tracePt t="45113" x="7004050" y="2457450"/>
          <p14:tracePt t="45130" x="7061200" y="2470150"/>
          <p14:tracePt t="45145" x="7188200" y="2470150"/>
          <p14:tracePt t="45162" x="7264400" y="2470150"/>
          <p14:tracePt t="45180" x="7353300" y="2470150"/>
          <p14:tracePt t="45195" x="7423150" y="2444750"/>
          <p14:tracePt t="45212" x="7473950" y="2432050"/>
          <p14:tracePt t="45229" x="7505700" y="2419350"/>
          <p14:tracePt t="45245" x="7575550" y="2400300"/>
          <p14:tracePt t="45262" x="7645400" y="2381250"/>
          <p14:tracePt t="45278" x="7727950" y="2349500"/>
          <p14:tracePt t="45296" x="7937500" y="2286000"/>
          <p14:tracePt t="45312" x="8089900" y="2241550"/>
          <p14:tracePt t="45329" x="8210550" y="2190750"/>
          <p14:tracePt t="45345" x="8413750" y="2101850"/>
          <p14:tracePt t="45362" x="8540750" y="2025650"/>
          <p14:tracePt t="45379" x="8597900" y="1987550"/>
          <p14:tracePt t="45382" x="8629650" y="1962150"/>
          <p14:tracePt t="45396" x="8718550" y="1898650"/>
          <p14:tracePt t="45412" x="8769350" y="1866900"/>
          <p14:tracePt t="45429" x="8794750" y="1847850"/>
          <p14:tracePt t="45448" x="8826500" y="1828800"/>
          <p14:tracePt t="45463" x="8839200" y="1816100"/>
          <p14:tracePt t="45480" x="8845550" y="1809750"/>
          <p14:tracePt t="45497" x="8870950" y="1784350"/>
          <p14:tracePt t="45512" x="8883650" y="1765300"/>
          <p14:tracePt t="45529" x="8890000" y="1714500"/>
          <p14:tracePt t="45548" x="8883650" y="1517650"/>
          <p14:tracePt t="45562" x="8870950" y="1473200"/>
          <p14:tracePt t="45580" x="8870950" y="1454150"/>
          <p14:tracePt t="45596" x="8870950" y="1441450"/>
          <p14:tracePt t="45612" x="8870950" y="1428750"/>
          <p14:tracePt t="45629" x="8870950" y="1422400"/>
        </p14:tracePtLst>
      </p14:laserTrace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Weekly reminders</a:t>
            </a:r>
            <a:endParaRPr lang="en-GB" dirty="0"/>
          </a:p>
        </p:txBody>
      </p:sp>
      <p:sp>
        <p:nvSpPr>
          <p:cNvPr id="3" name="Content Placeholder 2"/>
          <p:cNvSpPr>
            <a:spLocks noGrp="1"/>
          </p:cNvSpPr>
          <p:nvPr>
            <p:ph idx="1"/>
          </p:nvPr>
        </p:nvSpPr>
        <p:spPr>
          <a:xfrm>
            <a:off x="572832" y="1828800"/>
            <a:ext cx="8596668" cy="4804745"/>
          </a:xfrm>
        </p:spPr>
        <p:txBody>
          <a:bodyPr>
            <a:normAutofit/>
          </a:bodyPr>
          <a:lstStyle/>
          <a:p>
            <a:r>
              <a:rPr lang="en-GB" dirty="0" smtClean="0"/>
              <a:t>PE: you will come to school wearing the correct PE kit on Tuesdays and Thursdays</a:t>
            </a:r>
          </a:p>
          <a:p>
            <a:r>
              <a:rPr lang="en-GB" dirty="0" smtClean="0"/>
              <a:t>PE kit is: Grove Logo House T-shirt, plain navy shorts or navy jogging bottoms. Plain navy sweatshirt [NO HOOD] You may wear the School tracksuit which can be bought from Brenda's. [No branded clothing please]</a:t>
            </a:r>
          </a:p>
          <a:p>
            <a:r>
              <a:rPr lang="en-GB" dirty="0" smtClean="0"/>
              <a:t>Earrings must be taken out or taped over on PE days by home not school</a:t>
            </a:r>
          </a:p>
          <a:p>
            <a:r>
              <a:rPr lang="en-GB" dirty="0" smtClean="0"/>
              <a:t>Weekly </a:t>
            </a:r>
            <a:r>
              <a:rPr lang="en-GB" dirty="0"/>
              <a:t>MFL~ </a:t>
            </a:r>
            <a:r>
              <a:rPr lang="en-GB" dirty="0" smtClean="0"/>
              <a:t>French</a:t>
            </a:r>
          </a:p>
          <a:p>
            <a:r>
              <a:rPr lang="en-GB" dirty="0" smtClean="0"/>
              <a:t>Pencil Case </a:t>
            </a:r>
            <a:r>
              <a:rPr lang="en-GB" dirty="0"/>
              <a:t>(</a:t>
            </a:r>
            <a:r>
              <a:rPr lang="en-GB" dirty="0" smtClean="0"/>
              <a:t>Next slide)</a:t>
            </a:r>
            <a:endParaRPr lang="en-GB" dirty="0"/>
          </a:p>
          <a:p>
            <a:r>
              <a:rPr lang="en-GB" dirty="0" smtClean="0"/>
              <a:t>Daily “Golden Mile”</a:t>
            </a:r>
          </a:p>
          <a:p>
            <a:r>
              <a:rPr lang="en-GB" dirty="0" smtClean="0"/>
              <a:t>Water: daily in plastic bottle</a:t>
            </a:r>
          </a:p>
          <a:p>
            <a:r>
              <a:rPr lang="en-GB" dirty="0" smtClean="0"/>
              <a:t>Break time snack: fruit/vegetables only [No cereal bars, biscuits, sweets or nut based products please. We are a nut free school]</a:t>
            </a:r>
          </a:p>
        </p:txBody>
      </p:sp>
    </p:spTree>
    <p:extLst>
      <p:ext uri="{BB962C8B-B14F-4D97-AF65-F5344CB8AC3E}">
        <p14:creationId xmlns:p14="http://schemas.microsoft.com/office/powerpoint/2010/main" val="423194645"/>
      </p:ext>
    </p:extLst>
  </p:cSld>
  <p:clrMapOvr>
    <a:masterClrMapping/>
  </p:clrMapOvr>
  <mc:AlternateContent xmlns:mc="http://schemas.openxmlformats.org/markup-compatibility/2006" xmlns:p14="http://schemas.microsoft.com/office/powerpoint/2010/main">
    <mc:Choice Requires="p14">
      <p:transition spd="slow" p14:dur="2000" advTm="109340"/>
    </mc:Choice>
    <mc:Fallback xmlns="">
      <p:transition spd="slow" advTm="10934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will you need?</a:t>
            </a:r>
            <a:endParaRPr lang="en-GB" dirty="0"/>
          </a:p>
        </p:txBody>
      </p:sp>
      <p:sp>
        <p:nvSpPr>
          <p:cNvPr id="3" name="Content Placeholder 2"/>
          <p:cNvSpPr>
            <a:spLocks noGrp="1"/>
          </p:cNvSpPr>
          <p:nvPr>
            <p:ph idx="1"/>
          </p:nvPr>
        </p:nvSpPr>
        <p:spPr>
          <a:xfrm>
            <a:off x="677334" y="1930401"/>
            <a:ext cx="8596668" cy="4696822"/>
          </a:xfrm>
        </p:spPr>
        <p:txBody>
          <a:bodyPr>
            <a:normAutofit/>
          </a:bodyPr>
          <a:lstStyle/>
          <a:p>
            <a:pPr marL="0" indent="0">
              <a:buNone/>
            </a:pPr>
            <a:r>
              <a:rPr lang="en-GB" dirty="0" smtClean="0"/>
              <a:t>You MUST have your own SMALL clear plastic pencil case containing a:</a:t>
            </a:r>
          </a:p>
          <a:p>
            <a:r>
              <a:rPr lang="en-GB" dirty="0" smtClean="0"/>
              <a:t>handwriting pen with blue ink [not biro] </a:t>
            </a:r>
          </a:p>
          <a:p>
            <a:r>
              <a:rPr lang="en-GB" dirty="0" smtClean="0"/>
              <a:t>HB writing pencils</a:t>
            </a:r>
          </a:p>
          <a:p>
            <a:r>
              <a:rPr lang="en-GB" dirty="0" smtClean="0"/>
              <a:t>a small plain ruler</a:t>
            </a:r>
          </a:p>
          <a:p>
            <a:r>
              <a:rPr lang="en-GB" dirty="0" smtClean="0"/>
              <a:t>glue stick</a:t>
            </a:r>
          </a:p>
          <a:p>
            <a:r>
              <a:rPr lang="en-GB" dirty="0" smtClean="0"/>
              <a:t>scissors</a:t>
            </a:r>
          </a:p>
          <a:p>
            <a:r>
              <a:rPr lang="en-GB" dirty="0" smtClean="0"/>
              <a:t>green pen for improvements [this can be a biro] and colouring pencils and your own whiteboard pen</a:t>
            </a:r>
          </a:p>
          <a:p>
            <a:pPr marL="0" indent="0">
              <a:buNone/>
            </a:pPr>
            <a:endParaRPr lang="en-GB" dirty="0"/>
          </a:p>
          <a:p>
            <a:pPr marL="0" indent="0">
              <a:buNone/>
            </a:pPr>
            <a:r>
              <a:rPr lang="en-GB" dirty="0" smtClean="0"/>
              <a:t>This pencil case must be able to fit into a drawer so the large sectioned ones from places like Smiggle will not be suitable. You are responsible for making sure that your pencil case is stocked each week with the things that you need</a:t>
            </a:r>
          </a:p>
          <a:p>
            <a:endParaRPr lang="en-GB" dirty="0" smtClean="0"/>
          </a:p>
        </p:txBody>
      </p:sp>
      <p:pic>
        <p:nvPicPr>
          <p:cNvPr id="5" name="Picture 4"/>
          <p:cNvPicPr>
            <a:picLocks noChangeAspect="1"/>
          </p:cNvPicPr>
          <p:nvPr/>
        </p:nvPicPr>
        <p:blipFill>
          <a:blip r:embed="rId2"/>
          <a:stretch>
            <a:fillRect/>
          </a:stretch>
        </p:blipFill>
        <p:spPr>
          <a:xfrm>
            <a:off x="5461716" y="300173"/>
            <a:ext cx="3086100" cy="1476375"/>
          </a:xfrm>
          <a:prstGeom prst="rect">
            <a:avLst/>
          </a:prstGeom>
        </p:spPr>
      </p:pic>
    </p:spTree>
    <p:extLst>
      <p:ext uri="{BB962C8B-B14F-4D97-AF65-F5344CB8AC3E}">
        <p14:creationId xmlns:p14="http://schemas.microsoft.com/office/powerpoint/2010/main" val="115293997"/>
      </p:ext>
    </p:extLst>
  </p:cSld>
  <p:clrMapOvr>
    <a:masterClrMapping/>
  </p:clrMapOvr>
  <mc:AlternateContent xmlns:mc="http://schemas.openxmlformats.org/markup-compatibility/2006" xmlns:p14="http://schemas.microsoft.com/office/powerpoint/2010/main">
    <mc:Choice Requires="p14">
      <p:transition spd="slow" p14:dur="2000" advTm="58528"/>
    </mc:Choice>
    <mc:Fallback xmlns="">
      <p:transition spd="slow" advTm="58528"/>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Communication</a:t>
            </a:r>
            <a:endParaRPr lang="en-GB" dirty="0"/>
          </a:p>
        </p:txBody>
      </p:sp>
      <p:sp>
        <p:nvSpPr>
          <p:cNvPr id="3" name="Content Placeholder 2"/>
          <p:cNvSpPr>
            <a:spLocks noGrp="1"/>
          </p:cNvSpPr>
          <p:nvPr>
            <p:ph idx="1"/>
          </p:nvPr>
        </p:nvSpPr>
        <p:spPr>
          <a:xfrm>
            <a:off x="677334" y="4345577"/>
            <a:ext cx="8596668" cy="1695786"/>
          </a:xfrm>
        </p:spPr>
        <p:txBody>
          <a:bodyPr/>
          <a:lstStyle/>
          <a:p>
            <a:pPr marL="0" indent="0">
              <a:buNone/>
            </a:pPr>
            <a:endParaRPr lang="en-GB" dirty="0" smtClean="0">
              <a:solidFill>
                <a:schemeClr val="tx1"/>
              </a:solidFill>
            </a:endParaRPr>
          </a:p>
          <a:p>
            <a:r>
              <a:rPr lang="en-GB" dirty="0" smtClean="0">
                <a:solidFill>
                  <a:schemeClr val="tx1"/>
                </a:solidFill>
              </a:rPr>
              <a:t>If there are any issues during the year, please speak to the me at the gate or send me a message through Seesaw. </a:t>
            </a:r>
          </a:p>
        </p:txBody>
      </p:sp>
      <p:pic>
        <p:nvPicPr>
          <p:cNvPr id="4" name="Picture 3"/>
          <p:cNvPicPr>
            <a:picLocks noChangeAspect="1"/>
          </p:cNvPicPr>
          <p:nvPr/>
        </p:nvPicPr>
        <p:blipFill>
          <a:blip r:embed="rId2"/>
          <a:stretch>
            <a:fillRect/>
          </a:stretch>
        </p:blipFill>
        <p:spPr>
          <a:xfrm>
            <a:off x="3200400" y="1750423"/>
            <a:ext cx="3979467" cy="2418079"/>
          </a:xfrm>
          <a:prstGeom prst="rect">
            <a:avLst/>
          </a:prstGeom>
        </p:spPr>
      </p:pic>
    </p:spTree>
    <p:extLst>
      <p:ext uri="{BB962C8B-B14F-4D97-AF65-F5344CB8AC3E}">
        <p14:creationId xmlns:p14="http://schemas.microsoft.com/office/powerpoint/2010/main" val="183348372"/>
      </p:ext>
    </p:extLst>
  </p:cSld>
  <p:clrMapOvr>
    <a:masterClrMapping/>
  </p:clrMapOvr>
  <mc:AlternateContent xmlns:mc="http://schemas.openxmlformats.org/markup-compatibility/2006" xmlns:p14="http://schemas.microsoft.com/office/powerpoint/2010/main">
    <mc:Choice Requires="p14">
      <p:transition spd="slow" p14:dur="2000" advTm="42933"/>
    </mc:Choice>
    <mc:Fallback xmlns="">
      <p:transition spd="slow" advTm="42933"/>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time to relax! </a:t>
            </a:r>
            <a:endParaRPr lang="en-GB" dirty="0"/>
          </a:p>
        </p:txBody>
      </p:sp>
      <p:sp>
        <p:nvSpPr>
          <p:cNvPr id="3" name="Content Placeholder 2"/>
          <p:cNvSpPr>
            <a:spLocks noGrp="1"/>
          </p:cNvSpPr>
          <p:nvPr>
            <p:ph idx="1"/>
          </p:nvPr>
        </p:nvSpPr>
        <p:spPr>
          <a:xfrm>
            <a:off x="677334" y="1635760"/>
            <a:ext cx="8316344" cy="3880773"/>
          </a:xfrm>
        </p:spPr>
        <p:txBody>
          <a:bodyPr>
            <a:noAutofit/>
          </a:bodyPr>
          <a:lstStyle/>
          <a:p>
            <a:pPr marL="0" indent="0">
              <a:buNone/>
            </a:pPr>
            <a:r>
              <a:rPr lang="en-US" sz="2400" dirty="0" smtClean="0"/>
              <a:t>You have worked so hard over the past few weeks, it is time to relax and enjoy your holiday. You deserve a very long, enjoyable break filled with lots of fun!</a:t>
            </a:r>
            <a:endParaRPr lang="en-US" sz="2400" dirty="0"/>
          </a:p>
          <a:p>
            <a:pPr marL="0" indent="0">
              <a:buNone/>
            </a:pPr>
            <a:r>
              <a:rPr lang="en-US" sz="2400" dirty="0" smtClean="0"/>
              <a:t>You have absolutely nothing to worry about for next year. We will take everything in little steps and we will ensure you have all the support you need to do your very best. It is your last year at The Grove and we are going to make it the best one yet! I cannot wait to see you all in September. </a:t>
            </a:r>
          </a:p>
          <a:p>
            <a:pPr marL="0" indent="0">
              <a:buNone/>
            </a:pPr>
            <a:r>
              <a:rPr lang="en-US" sz="2400" dirty="0" smtClean="0"/>
              <a:t> </a:t>
            </a:r>
            <a:r>
              <a:rPr lang="en-US" sz="2400" dirty="0" smtClean="0">
                <a:sym typeface="Wingdings" panose="05000000000000000000" pitchFamily="2" charset="2"/>
              </a:rPr>
              <a:t> </a:t>
            </a:r>
            <a:endParaRPr lang="en-US" sz="2400" dirty="0"/>
          </a:p>
        </p:txBody>
      </p:sp>
    </p:spTree>
    <p:extLst>
      <p:ext uri="{BB962C8B-B14F-4D97-AF65-F5344CB8AC3E}">
        <p14:creationId xmlns:p14="http://schemas.microsoft.com/office/powerpoint/2010/main" val="3354560786"/>
      </p:ext>
    </p:extLst>
  </p:cSld>
  <p:clrMapOvr>
    <a:masterClrMapping/>
  </p:clrMapOvr>
  <mc:AlternateContent xmlns:mc="http://schemas.openxmlformats.org/markup-compatibility/2006" xmlns:p14="http://schemas.microsoft.com/office/powerpoint/2010/main">
    <mc:Choice Requires="p14">
      <p:transition spd="slow" p14:dur="2000" advTm="44131"/>
    </mc:Choice>
    <mc:Fallback xmlns="">
      <p:transition spd="slow" advTm="44131"/>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Teaching staff in Year 6</a:t>
            </a:r>
            <a:endParaRPr lang="en-GB" dirty="0"/>
          </a:p>
        </p:txBody>
      </p:sp>
      <p:sp>
        <p:nvSpPr>
          <p:cNvPr id="3" name="Content Placeholder 2"/>
          <p:cNvSpPr>
            <a:spLocks noGrp="1"/>
          </p:cNvSpPr>
          <p:nvPr>
            <p:ph idx="1"/>
          </p:nvPr>
        </p:nvSpPr>
        <p:spPr>
          <a:xfrm>
            <a:off x="3186073" y="1890660"/>
            <a:ext cx="8596668" cy="4110962"/>
          </a:xfrm>
        </p:spPr>
        <p:txBody>
          <a:bodyPr>
            <a:normAutofit lnSpcReduction="10000"/>
          </a:bodyPr>
          <a:lstStyle/>
          <a:p>
            <a:pPr marL="0" indent="0">
              <a:buNone/>
            </a:pPr>
            <a:r>
              <a:rPr lang="en-GB" sz="3200" dirty="0" smtClean="0"/>
              <a:t>Queen Victoria    Mrs Wilcox</a:t>
            </a:r>
          </a:p>
          <a:p>
            <a:pPr marL="0" indent="0">
              <a:buNone/>
            </a:pPr>
            <a:r>
              <a:rPr lang="en-GB" sz="3200" dirty="0" smtClean="0"/>
              <a:t>LSA: Mrs Lawson and Mrs Hinton</a:t>
            </a:r>
          </a:p>
          <a:p>
            <a:pPr marL="0" indent="0">
              <a:buNone/>
            </a:pPr>
            <a:r>
              <a:rPr lang="en-GB" sz="3200" dirty="0" smtClean="0"/>
              <a:t>Classroom will be downstairs</a:t>
            </a:r>
          </a:p>
          <a:p>
            <a:pPr marL="0" indent="0">
              <a:buNone/>
            </a:pPr>
            <a:endParaRPr lang="en-GB" sz="3200" dirty="0"/>
          </a:p>
          <a:p>
            <a:pPr marL="0" indent="0">
              <a:buNone/>
            </a:pPr>
            <a:r>
              <a:rPr lang="en-GB" sz="3200" dirty="0" smtClean="0"/>
              <a:t>Queen Elizabeth</a:t>
            </a:r>
            <a:r>
              <a:rPr lang="en-GB" sz="3200" dirty="0"/>
              <a:t> </a:t>
            </a:r>
            <a:r>
              <a:rPr lang="en-GB" sz="3200" dirty="0" smtClean="0"/>
              <a:t> Miss Young</a:t>
            </a:r>
          </a:p>
          <a:p>
            <a:pPr marL="0" indent="0">
              <a:buNone/>
            </a:pPr>
            <a:r>
              <a:rPr lang="en-GB" sz="3200" dirty="0" smtClean="0"/>
              <a:t>LSA: Mrs Hooper and Mrs Gill</a:t>
            </a:r>
          </a:p>
          <a:p>
            <a:pPr marL="0" indent="0">
              <a:buNone/>
            </a:pPr>
            <a:r>
              <a:rPr lang="en-GB" sz="3200" dirty="0" smtClean="0"/>
              <a:t>Classroom will be downstairs</a:t>
            </a:r>
          </a:p>
          <a:p>
            <a:pPr marL="0" indent="0">
              <a:buNone/>
            </a:pPr>
            <a:endParaRPr lang="en-GB" dirty="0" smtClean="0"/>
          </a:p>
        </p:txBody>
      </p:sp>
      <p:pic>
        <p:nvPicPr>
          <p:cNvPr id="5" name="Picture 2" descr="Victoria | Family Tree, Children, Successor, &amp;amp; Facts | Britannic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7074" y="1765945"/>
            <a:ext cx="1429259" cy="199896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Elizabeth II - Wikip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7074" y="4196304"/>
            <a:ext cx="1429259" cy="1805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283253"/>
      </p:ext>
    </p:extLst>
  </p:cSld>
  <p:clrMapOvr>
    <a:masterClrMapping/>
  </p:clrMapOvr>
  <mc:AlternateContent xmlns:mc="http://schemas.openxmlformats.org/markup-compatibility/2006" xmlns:p14="http://schemas.microsoft.com/office/powerpoint/2010/main">
    <mc:Choice Requires="p14">
      <p:transition spd="slow" p14:dur="2000" advTm="23636"/>
    </mc:Choice>
    <mc:Fallback xmlns="">
      <p:transition spd="slow" advTm="23636"/>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chemeClr val="accent1">
                    <a:lumMod val="75000"/>
                  </a:schemeClr>
                </a:solidFill>
              </a:rPr>
              <a:t>Now that you are in </a:t>
            </a:r>
            <a:r>
              <a:rPr lang="en-GB" dirty="0" smtClean="0">
                <a:solidFill>
                  <a:schemeClr val="accent1">
                    <a:lumMod val="75000"/>
                  </a:schemeClr>
                </a:solidFill>
              </a:rPr>
              <a:t>Year </a:t>
            </a:r>
            <a:r>
              <a:rPr lang="en-GB" dirty="0">
                <a:solidFill>
                  <a:schemeClr val="accent1">
                    <a:lumMod val="75000"/>
                  </a:schemeClr>
                </a:solidFill>
              </a:rPr>
              <a:t>6, we are expecting you to be role models for the </a:t>
            </a:r>
            <a:r>
              <a:rPr lang="en-GB" dirty="0" smtClean="0">
                <a:solidFill>
                  <a:schemeClr val="accent1">
                    <a:lumMod val="75000"/>
                  </a:schemeClr>
                </a:solidFill>
              </a:rPr>
              <a:t>school!</a:t>
            </a:r>
            <a:endParaRPr lang="en-GB" dirty="0"/>
          </a:p>
        </p:txBody>
      </p:sp>
      <p:sp>
        <p:nvSpPr>
          <p:cNvPr id="4" name="Content Placeholder 3"/>
          <p:cNvSpPr>
            <a:spLocks noGrp="1"/>
          </p:cNvSpPr>
          <p:nvPr>
            <p:ph sz="half" idx="2"/>
          </p:nvPr>
        </p:nvSpPr>
        <p:spPr/>
        <p:txBody>
          <a:bodyPr>
            <a:normAutofit lnSpcReduction="10000"/>
          </a:bodyPr>
          <a:lstStyle/>
          <a:p>
            <a:r>
              <a:rPr lang="en-GB" dirty="0"/>
              <a:t>High expectations in everything that we do “Always do the best you can”</a:t>
            </a:r>
          </a:p>
          <a:p>
            <a:r>
              <a:rPr lang="en-GB" dirty="0"/>
              <a:t>Behaviour: We all follow The Grove Code</a:t>
            </a:r>
          </a:p>
          <a:p>
            <a:r>
              <a:rPr lang="en-GB" dirty="0"/>
              <a:t>Active learners </a:t>
            </a:r>
          </a:p>
          <a:p>
            <a:r>
              <a:rPr lang="en-GB" dirty="0"/>
              <a:t>Pupils showing resilience, independence and self organisation</a:t>
            </a:r>
          </a:p>
          <a:p>
            <a:r>
              <a:rPr lang="en-GB" dirty="0"/>
              <a:t>Increased pace in lessons and working to deadlines</a:t>
            </a:r>
          </a:p>
          <a:p>
            <a:r>
              <a:rPr lang="en-GB" dirty="0"/>
              <a:t>Working towards transition to Secondary school</a:t>
            </a:r>
          </a:p>
          <a:p>
            <a:endParaRPr lang="en-GB" dirty="0"/>
          </a:p>
        </p:txBody>
      </p:sp>
      <p:pic>
        <p:nvPicPr>
          <p:cNvPr id="8" name="Picture 7"/>
          <p:cNvPicPr>
            <a:picLocks noChangeAspect="1"/>
          </p:cNvPicPr>
          <p:nvPr/>
        </p:nvPicPr>
        <p:blipFill rotWithShape="1">
          <a:blip r:embed="rId2"/>
          <a:srcRect b="4082"/>
          <a:stretch/>
        </p:blipFill>
        <p:spPr>
          <a:xfrm>
            <a:off x="494264" y="2672081"/>
            <a:ext cx="4180932" cy="2499359"/>
          </a:xfrm>
          <a:prstGeom prst="rect">
            <a:avLst/>
          </a:prstGeom>
        </p:spPr>
      </p:pic>
    </p:spTree>
    <p:extLst>
      <p:ext uri="{BB962C8B-B14F-4D97-AF65-F5344CB8AC3E}">
        <p14:creationId xmlns:p14="http://schemas.microsoft.com/office/powerpoint/2010/main" val="3964274806"/>
      </p:ext>
    </p:extLst>
  </p:cSld>
  <p:clrMapOvr>
    <a:masterClrMapping/>
  </p:clrMapOvr>
  <mc:AlternateContent xmlns:mc="http://schemas.openxmlformats.org/markup-compatibility/2006" xmlns:p14="http://schemas.microsoft.com/office/powerpoint/2010/main">
    <mc:Choice Requires="p14">
      <p:transition spd="slow" p14:dur="2000" advTm="108256"/>
    </mc:Choice>
    <mc:Fallback xmlns="">
      <p:transition spd="slow" advTm="108256"/>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Topic: Britain since 1930</a:t>
            </a:r>
          </a:p>
        </p:txBody>
      </p:sp>
      <p:sp>
        <p:nvSpPr>
          <p:cNvPr id="3" name="Content Placeholder 2"/>
          <p:cNvSpPr>
            <a:spLocks noGrp="1"/>
          </p:cNvSpPr>
          <p:nvPr>
            <p:ph sz="half" idx="1"/>
          </p:nvPr>
        </p:nvSpPr>
        <p:spPr/>
        <p:txBody>
          <a:bodyPr/>
          <a:lstStyle/>
          <a:p>
            <a:r>
              <a:rPr lang="en-GB" dirty="0"/>
              <a:t>We will be looking closely at the events associated with World War 2 including evacuation, </a:t>
            </a:r>
            <a:r>
              <a:rPr lang="en-GB" dirty="0" smtClean="0"/>
              <a:t>the war effort, propaganda , the role of women, rationing</a:t>
            </a:r>
            <a:r>
              <a:rPr lang="en-GB" dirty="0"/>
              <a:t>, the </a:t>
            </a:r>
            <a:r>
              <a:rPr lang="en-GB" dirty="0" smtClean="0"/>
              <a:t>Blitz </a:t>
            </a:r>
            <a:r>
              <a:rPr lang="en-GB" dirty="0"/>
              <a:t>and the </a:t>
            </a:r>
            <a:r>
              <a:rPr lang="en-GB" dirty="0" smtClean="0"/>
              <a:t>Holocaust</a:t>
            </a:r>
          </a:p>
          <a:p>
            <a:endParaRPr lang="en-GB" dirty="0"/>
          </a:p>
          <a:p>
            <a:r>
              <a:rPr lang="en-GB" dirty="0" smtClean="0"/>
              <a:t>We </a:t>
            </a:r>
            <a:r>
              <a:rPr lang="en-GB" dirty="0"/>
              <a:t>will then look at how Britain changes after the war ended. This will include events such as the coronation of Queen Elizabeth II and the formation of the </a:t>
            </a:r>
            <a:r>
              <a:rPr lang="en-GB" dirty="0" smtClean="0"/>
              <a:t>NHS</a:t>
            </a:r>
            <a:endParaRPr lang="en-GB" dirty="0"/>
          </a:p>
          <a:p>
            <a:endParaRPr lang="en-GB" dirty="0"/>
          </a:p>
        </p:txBody>
      </p:sp>
      <p:pic>
        <p:nvPicPr>
          <p:cNvPr id="5" name="Content Placeholder 4"/>
          <p:cNvPicPr>
            <a:picLocks noGrp="1" noChangeAspect="1"/>
          </p:cNvPicPr>
          <p:nvPr>
            <p:ph sz="half" idx="2"/>
          </p:nvPr>
        </p:nvPicPr>
        <p:blipFill>
          <a:blip r:embed="rId4"/>
          <a:stretch>
            <a:fillRect/>
          </a:stretch>
        </p:blipFill>
        <p:spPr>
          <a:xfrm>
            <a:off x="6072187" y="1628384"/>
            <a:ext cx="3021709" cy="4044547"/>
          </a:xfrm>
          <a:prstGeom prst="rect">
            <a:avLst/>
          </a:prstGeom>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8738" y="6154738"/>
            <a:ext cx="487362" cy="487362"/>
          </a:xfrm>
          <a:prstGeom prst="rect">
            <a:avLst/>
          </a:prstGeom>
        </p:spPr>
      </p:pic>
    </p:spTree>
    <p:extLst>
      <p:ext uri="{BB962C8B-B14F-4D97-AF65-F5344CB8AC3E}">
        <p14:creationId xmlns:p14="http://schemas.microsoft.com/office/powerpoint/2010/main" val="1988680502"/>
      </p:ext>
    </p:extLst>
  </p:cSld>
  <p:clrMapOvr>
    <a:masterClrMapping/>
  </p:clrMapOvr>
  <mc:AlternateContent xmlns:mc="http://schemas.openxmlformats.org/markup-compatibility/2006" xmlns:p14="http://schemas.microsoft.com/office/powerpoint/2010/main">
    <mc:Choice Requires="p14">
      <p:transition spd="slow" p14:dur="2000" advTm="38221"/>
    </mc:Choice>
    <mc:Fallback xmlns="">
      <p:transition spd="slow" advTm="382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Literacy Links</a:t>
            </a:r>
          </a:p>
        </p:txBody>
      </p:sp>
      <p:sp>
        <p:nvSpPr>
          <p:cNvPr id="3" name="Content Placeholder 2"/>
          <p:cNvSpPr>
            <a:spLocks noGrp="1"/>
          </p:cNvSpPr>
          <p:nvPr>
            <p:ph sz="half" idx="1"/>
          </p:nvPr>
        </p:nvSpPr>
        <p:spPr/>
        <p:txBody>
          <a:bodyPr/>
          <a:lstStyle/>
          <a:p>
            <a:r>
              <a:rPr lang="en-GB" dirty="0"/>
              <a:t>During English lessons in the first half term, we will be studying the book ‘Letters from the Lighthouse’ by Emma </a:t>
            </a:r>
            <a:r>
              <a:rPr lang="en-GB" dirty="0" smtClean="0"/>
              <a:t>Carroll</a:t>
            </a:r>
          </a:p>
          <a:p>
            <a:r>
              <a:rPr lang="en-GB" dirty="0" smtClean="0"/>
              <a:t>It will be great if you could have </a:t>
            </a:r>
            <a:r>
              <a:rPr lang="en-GB" dirty="0"/>
              <a:t>your own copy of this book to </a:t>
            </a:r>
            <a:r>
              <a:rPr lang="en-GB" dirty="0" smtClean="0"/>
              <a:t>use in lessons from </a:t>
            </a:r>
            <a:r>
              <a:rPr lang="en-GB" dirty="0"/>
              <a:t>the beginning of the Autumn </a:t>
            </a:r>
            <a:r>
              <a:rPr lang="en-GB" dirty="0" smtClean="0"/>
              <a:t>Term</a:t>
            </a:r>
            <a:endParaRPr lang="en-GB" dirty="0"/>
          </a:p>
          <a:p>
            <a:endParaRPr lang="en-GB" dirty="0"/>
          </a:p>
        </p:txBody>
      </p:sp>
      <p:pic>
        <p:nvPicPr>
          <p:cNvPr id="5" name="Content Placeholder 4"/>
          <p:cNvPicPr>
            <a:picLocks noGrp="1" noChangeAspect="1"/>
          </p:cNvPicPr>
          <p:nvPr>
            <p:ph sz="half" idx="2"/>
          </p:nvPr>
        </p:nvPicPr>
        <p:blipFill>
          <a:blip r:embed="rId2"/>
          <a:stretch>
            <a:fillRect/>
          </a:stretch>
        </p:blipFill>
        <p:spPr>
          <a:xfrm>
            <a:off x="5624185" y="1277655"/>
            <a:ext cx="3194137" cy="4521896"/>
          </a:xfrm>
          <a:prstGeom prst="rect">
            <a:avLst/>
          </a:prstGeom>
        </p:spPr>
      </p:pic>
    </p:spTree>
    <p:extLst>
      <p:ext uri="{BB962C8B-B14F-4D97-AF65-F5344CB8AC3E}">
        <p14:creationId xmlns:p14="http://schemas.microsoft.com/office/powerpoint/2010/main" val="1663676579"/>
      </p:ext>
    </p:extLst>
  </p:cSld>
  <p:clrMapOvr>
    <a:masterClrMapping/>
  </p:clrMapOvr>
  <mc:AlternateContent xmlns:mc="http://schemas.openxmlformats.org/markup-compatibility/2006" xmlns:p14="http://schemas.microsoft.com/office/powerpoint/2010/main">
    <mc:Choice Requires="p14">
      <p:transition spd="slow" p14:dur="2000" advTm="41850"/>
    </mc:Choice>
    <mc:Fallback xmlns="">
      <p:transition spd="slow" advTm="4185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
            <a:ext cx="8596668" cy="1010194"/>
          </a:xfrm>
        </p:spPr>
        <p:txBody>
          <a:bodyPr>
            <a:normAutofit fontScale="90000"/>
          </a:bodyPr>
          <a:lstStyle/>
          <a:p>
            <a:r>
              <a:rPr lang="en-GB" dirty="0"/>
              <a:t>A “World War Two” experience</a:t>
            </a:r>
            <a:r>
              <a:rPr lang="en-GB" dirty="0" smtClean="0"/>
              <a:t>… dressing up and food!</a:t>
            </a:r>
            <a:endParaRPr lang="en-GB" dirty="0"/>
          </a:p>
        </p:txBody>
      </p:sp>
      <p:sp>
        <p:nvSpPr>
          <p:cNvPr id="3" name="Content Placeholder 2"/>
          <p:cNvSpPr>
            <a:spLocks noGrp="1"/>
          </p:cNvSpPr>
          <p:nvPr>
            <p:ph sz="half" idx="1"/>
          </p:nvPr>
        </p:nvSpPr>
        <p:spPr>
          <a:xfrm>
            <a:off x="651352" y="1973963"/>
            <a:ext cx="4184035" cy="4788758"/>
          </a:xfrm>
        </p:spPr>
        <p:txBody>
          <a:bodyPr>
            <a:normAutofit/>
          </a:bodyPr>
          <a:lstStyle/>
          <a:p>
            <a:r>
              <a:rPr lang="en-GB" dirty="0"/>
              <a:t>In order to better understand what it was like to live in Britain during World War Two, we will be having a World War Two Day </a:t>
            </a:r>
            <a:r>
              <a:rPr lang="en-GB" dirty="0" smtClean="0"/>
              <a:t>[Friday 17</a:t>
            </a:r>
            <a:r>
              <a:rPr lang="en-GB" baseline="30000" dirty="0" smtClean="0"/>
              <a:t>th</a:t>
            </a:r>
            <a:r>
              <a:rPr lang="en-GB" dirty="0" smtClean="0"/>
              <a:t> September]</a:t>
            </a:r>
          </a:p>
          <a:p>
            <a:endParaRPr lang="en-GB" dirty="0"/>
          </a:p>
          <a:p>
            <a:endParaRPr lang="en-GB" dirty="0" smtClean="0"/>
          </a:p>
          <a:p>
            <a:pPr marL="0" indent="0">
              <a:buNone/>
            </a:pPr>
            <a:r>
              <a:rPr lang="en-GB" dirty="0" smtClean="0"/>
              <a:t> </a:t>
            </a:r>
          </a:p>
          <a:p>
            <a:r>
              <a:rPr lang="en-GB" dirty="0" smtClean="0"/>
              <a:t>We </a:t>
            </a:r>
            <a:r>
              <a:rPr lang="en-GB" dirty="0"/>
              <a:t>would like you to dress up for the day. You </a:t>
            </a:r>
            <a:r>
              <a:rPr lang="en-GB" dirty="0" smtClean="0"/>
              <a:t>will need to </a:t>
            </a:r>
            <a:r>
              <a:rPr lang="en-GB" dirty="0"/>
              <a:t>wear a </a:t>
            </a:r>
            <a:r>
              <a:rPr lang="en-GB" dirty="0" smtClean="0"/>
              <a:t>costume/clothes that would have been </a:t>
            </a:r>
            <a:r>
              <a:rPr lang="en-GB" dirty="0"/>
              <a:t>worn by a child </a:t>
            </a:r>
            <a:r>
              <a:rPr lang="en-GB" dirty="0" smtClean="0"/>
              <a:t>evacuee</a:t>
            </a:r>
            <a:endParaRPr lang="en-GB" dirty="0"/>
          </a:p>
        </p:txBody>
      </p:sp>
      <p:sp>
        <p:nvSpPr>
          <p:cNvPr id="4" name="Content Placeholder 3"/>
          <p:cNvSpPr>
            <a:spLocks noGrp="1"/>
          </p:cNvSpPr>
          <p:nvPr>
            <p:ph sz="half" idx="2"/>
          </p:nvPr>
        </p:nvSpPr>
        <p:spPr>
          <a:xfrm>
            <a:off x="5089968" y="1750442"/>
            <a:ext cx="4184034" cy="4788759"/>
          </a:xfrm>
        </p:spPr>
        <p:txBody>
          <a:bodyPr>
            <a:normAutofit/>
          </a:bodyPr>
          <a:lstStyle/>
          <a:p>
            <a:r>
              <a:rPr lang="en-GB" dirty="0"/>
              <a:t>You will also need to bring in a packed lunch from home. We would like this to be as authentic as possible – we will give you more information on </a:t>
            </a:r>
            <a:r>
              <a:rPr lang="en-GB" dirty="0" smtClean="0"/>
              <a:t>this, and all the </a:t>
            </a:r>
            <a:r>
              <a:rPr lang="en-GB" dirty="0"/>
              <a:t>d</a:t>
            </a:r>
            <a:r>
              <a:rPr lang="en-GB" dirty="0" smtClean="0"/>
              <a:t>ay’s activities nearer </a:t>
            </a:r>
            <a:r>
              <a:rPr lang="en-GB" dirty="0"/>
              <a:t>the time!</a:t>
            </a:r>
          </a:p>
          <a:p>
            <a:endParaRPr lang="en-GB" dirty="0"/>
          </a:p>
        </p:txBody>
      </p:sp>
      <p:pic>
        <p:nvPicPr>
          <p:cNvPr id="5" name="Picture 4"/>
          <p:cNvPicPr>
            <a:picLocks noChangeAspect="1"/>
          </p:cNvPicPr>
          <p:nvPr/>
        </p:nvPicPr>
        <p:blipFill>
          <a:blip r:embed="rId2"/>
          <a:stretch>
            <a:fillRect/>
          </a:stretch>
        </p:blipFill>
        <p:spPr>
          <a:xfrm>
            <a:off x="5487375" y="3917445"/>
            <a:ext cx="3027580" cy="2621756"/>
          </a:xfrm>
          <a:prstGeom prst="rect">
            <a:avLst/>
          </a:prstGeom>
        </p:spPr>
      </p:pic>
    </p:spTree>
    <p:extLst>
      <p:ext uri="{BB962C8B-B14F-4D97-AF65-F5344CB8AC3E}">
        <p14:creationId xmlns:p14="http://schemas.microsoft.com/office/powerpoint/2010/main" val="996926737"/>
      </p:ext>
    </p:extLst>
  </p:cSld>
  <p:clrMapOvr>
    <a:masterClrMapping/>
  </p:clrMapOvr>
  <mc:AlternateContent xmlns:mc="http://schemas.openxmlformats.org/markup-compatibility/2006" xmlns:p14="http://schemas.microsoft.com/office/powerpoint/2010/main">
    <mc:Choice Requires="p14">
      <p:transition spd="slow" p14:dur="2000" advTm="47329"/>
    </mc:Choice>
    <mc:Fallback xmlns="">
      <p:transition spd="slow" advTm="47329"/>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Science .. Lots of practical investigations and enquiry questions</a:t>
            </a:r>
            <a:endParaRPr lang="en-GB" dirty="0"/>
          </a:p>
        </p:txBody>
      </p:sp>
      <p:sp>
        <p:nvSpPr>
          <p:cNvPr id="3" name="Content Placeholder 2"/>
          <p:cNvSpPr>
            <a:spLocks noGrp="1"/>
          </p:cNvSpPr>
          <p:nvPr>
            <p:ph sz="half" idx="1"/>
          </p:nvPr>
        </p:nvSpPr>
        <p:spPr/>
        <p:txBody>
          <a:bodyPr/>
          <a:lstStyle/>
          <a:p>
            <a:r>
              <a:rPr lang="en-GB" dirty="0" smtClean="0"/>
              <a:t>Electricity</a:t>
            </a:r>
          </a:p>
          <a:p>
            <a:endParaRPr lang="en-GB" dirty="0"/>
          </a:p>
          <a:p>
            <a:r>
              <a:rPr lang="en-GB" dirty="0" smtClean="0"/>
              <a:t>We will revise making series and parallel circuits</a:t>
            </a:r>
          </a:p>
          <a:p>
            <a:r>
              <a:rPr lang="en-GB" dirty="0" smtClean="0"/>
              <a:t>We will look at how we can alter the efficiency of components in a  circuit such as bulbs, motors and buzzers</a:t>
            </a:r>
          </a:p>
          <a:p>
            <a:endParaRPr lang="en-GB" dirty="0"/>
          </a:p>
        </p:txBody>
      </p:sp>
      <p:sp>
        <p:nvSpPr>
          <p:cNvPr id="4" name="Content Placeholder 3"/>
          <p:cNvSpPr>
            <a:spLocks noGrp="1"/>
          </p:cNvSpPr>
          <p:nvPr>
            <p:ph sz="half" idx="2"/>
          </p:nvPr>
        </p:nvSpPr>
        <p:spPr>
          <a:xfrm>
            <a:off x="5089970" y="1680754"/>
            <a:ext cx="4184034" cy="5007429"/>
          </a:xfrm>
        </p:spPr>
        <p:txBody>
          <a:bodyPr/>
          <a:lstStyle/>
          <a:p>
            <a:pPr marL="0" indent="0">
              <a:buNone/>
            </a:pPr>
            <a:endParaRPr lang="en-GB" dirty="0" smtClean="0"/>
          </a:p>
          <a:p>
            <a:pPr marL="0" indent="0">
              <a:buNone/>
            </a:pPr>
            <a:r>
              <a:rPr lang="en-GB" dirty="0" smtClean="0"/>
              <a:t>In DT, we will be making and designing working lighthouses. These will use a circuit that is controlled by a switch</a:t>
            </a:r>
          </a:p>
          <a:p>
            <a:endParaRPr lang="en-GB" dirty="0" smtClean="0"/>
          </a:p>
        </p:txBody>
      </p:sp>
      <p:pic>
        <p:nvPicPr>
          <p:cNvPr id="6" name="Picture 5"/>
          <p:cNvPicPr>
            <a:picLocks noChangeAspect="1"/>
          </p:cNvPicPr>
          <p:nvPr/>
        </p:nvPicPr>
        <p:blipFill>
          <a:blip r:embed="rId2"/>
          <a:stretch>
            <a:fillRect/>
          </a:stretch>
        </p:blipFill>
        <p:spPr>
          <a:xfrm>
            <a:off x="5381897" y="3248612"/>
            <a:ext cx="2770828" cy="3196956"/>
          </a:xfrm>
          <a:prstGeom prst="rect">
            <a:avLst/>
          </a:prstGeom>
        </p:spPr>
      </p:pic>
    </p:spTree>
    <p:extLst>
      <p:ext uri="{BB962C8B-B14F-4D97-AF65-F5344CB8AC3E}">
        <p14:creationId xmlns:p14="http://schemas.microsoft.com/office/powerpoint/2010/main" val="3825400925"/>
      </p:ext>
    </p:extLst>
  </p:cSld>
  <p:clrMapOvr>
    <a:masterClrMapping/>
  </p:clrMapOvr>
  <mc:AlternateContent xmlns:mc="http://schemas.openxmlformats.org/markup-compatibility/2006" xmlns:p14="http://schemas.microsoft.com/office/powerpoint/2010/main">
    <mc:Choice Requires="p14">
      <p:transition spd="slow" p14:dur="2000" advTm="23245"/>
    </mc:Choice>
    <mc:Fallback xmlns="">
      <p:transition spd="slow" advTm="23245"/>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Science</a:t>
            </a:r>
            <a:endParaRPr lang="en-GB" dirty="0"/>
          </a:p>
        </p:txBody>
      </p:sp>
      <p:sp>
        <p:nvSpPr>
          <p:cNvPr id="3" name="Content Placeholder 2"/>
          <p:cNvSpPr>
            <a:spLocks noGrp="1"/>
          </p:cNvSpPr>
          <p:nvPr>
            <p:ph sz="half" idx="1"/>
          </p:nvPr>
        </p:nvSpPr>
        <p:spPr/>
        <p:txBody>
          <a:bodyPr/>
          <a:lstStyle/>
          <a:p>
            <a:pPr marL="0" indent="0">
              <a:buNone/>
            </a:pPr>
            <a:endParaRPr lang="en-GB" dirty="0" smtClean="0"/>
          </a:p>
          <a:p>
            <a:endParaRPr lang="en-GB" dirty="0"/>
          </a:p>
          <a:p>
            <a:endParaRPr lang="en-GB" dirty="0"/>
          </a:p>
        </p:txBody>
      </p:sp>
      <p:sp>
        <p:nvSpPr>
          <p:cNvPr id="4" name="Content Placeholder 3"/>
          <p:cNvSpPr>
            <a:spLocks noGrp="1"/>
          </p:cNvSpPr>
          <p:nvPr>
            <p:ph sz="half" idx="2"/>
          </p:nvPr>
        </p:nvSpPr>
        <p:spPr/>
        <p:txBody>
          <a:bodyPr/>
          <a:lstStyle/>
          <a:p>
            <a:r>
              <a:rPr lang="en-GB" dirty="0" smtClean="0"/>
              <a:t>Looking at Light</a:t>
            </a:r>
          </a:p>
          <a:p>
            <a:endParaRPr lang="en-GB" dirty="0"/>
          </a:p>
          <a:p>
            <a:r>
              <a:rPr lang="en-GB" dirty="0" smtClean="0"/>
              <a:t>We will revise our knowledge of how we see</a:t>
            </a:r>
          </a:p>
          <a:p>
            <a:r>
              <a:rPr lang="en-GB" dirty="0" smtClean="0"/>
              <a:t>We will look at how light travels and reflects off different surfaces </a:t>
            </a:r>
          </a:p>
          <a:p>
            <a:r>
              <a:rPr lang="en-GB" dirty="0" smtClean="0"/>
              <a:t>We will investigate the colours of the spectrum</a:t>
            </a:r>
          </a:p>
          <a:p>
            <a:r>
              <a:rPr lang="en-GB" dirty="0" smtClean="0"/>
              <a:t>We look at the work of scientists who made discoveries linked to light</a:t>
            </a:r>
          </a:p>
        </p:txBody>
      </p:sp>
      <p:pic>
        <p:nvPicPr>
          <p:cNvPr id="5" name="Picture 4"/>
          <p:cNvPicPr>
            <a:picLocks noChangeAspect="1"/>
          </p:cNvPicPr>
          <p:nvPr/>
        </p:nvPicPr>
        <p:blipFill>
          <a:blip r:embed="rId2"/>
          <a:stretch>
            <a:fillRect/>
          </a:stretch>
        </p:blipFill>
        <p:spPr>
          <a:xfrm>
            <a:off x="856570" y="1576252"/>
            <a:ext cx="3654470" cy="4695298"/>
          </a:xfrm>
          <a:prstGeom prst="rect">
            <a:avLst/>
          </a:prstGeom>
        </p:spPr>
      </p:pic>
    </p:spTree>
    <p:extLst>
      <p:ext uri="{BB962C8B-B14F-4D97-AF65-F5344CB8AC3E}">
        <p14:creationId xmlns:p14="http://schemas.microsoft.com/office/powerpoint/2010/main" val="1578419524"/>
      </p:ext>
    </p:extLst>
  </p:cSld>
  <p:clrMapOvr>
    <a:masterClrMapping/>
  </p:clrMapOvr>
  <mc:AlternateContent xmlns:mc="http://schemas.openxmlformats.org/markup-compatibility/2006" xmlns:p14="http://schemas.microsoft.com/office/powerpoint/2010/main">
    <mc:Choice Requires="p14">
      <p:transition spd="slow" p14:dur="2000" advTm="25040"/>
    </mc:Choice>
    <mc:Fallback xmlns="">
      <p:transition spd="slow" advTm="2504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think about!</a:t>
            </a:r>
            <a:endParaRPr lang="en-GB" dirty="0"/>
          </a:p>
        </p:txBody>
      </p:sp>
      <p:pic>
        <p:nvPicPr>
          <p:cNvPr id="6" name="Picture 5"/>
          <p:cNvPicPr>
            <a:picLocks noChangeAspect="1"/>
          </p:cNvPicPr>
          <p:nvPr/>
        </p:nvPicPr>
        <p:blipFill>
          <a:blip r:embed="rId2"/>
          <a:stretch>
            <a:fillRect/>
          </a:stretch>
        </p:blipFill>
        <p:spPr>
          <a:xfrm>
            <a:off x="1588180" y="1930400"/>
            <a:ext cx="2219325" cy="2057400"/>
          </a:xfrm>
          <a:prstGeom prst="rect">
            <a:avLst/>
          </a:prstGeom>
        </p:spPr>
      </p:pic>
      <p:pic>
        <p:nvPicPr>
          <p:cNvPr id="9" name="Picture 8"/>
          <p:cNvPicPr>
            <a:picLocks noChangeAspect="1"/>
          </p:cNvPicPr>
          <p:nvPr/>
        </p:nvPicPr>
        <p:blipFill>
          <a:blip r:embed="rId3"/>
          <a:stretch>
            <a:fillRect/>
          </a:stretch>
        </p:blipFill>
        <p:spPr>
          <a:xfrm rot="20630859">
            <a:off x="450439" y="4675297"/>
            <a:ext cx="2676525" cy="1714500"/>
          </a:xfrm>
          <a:prstGeom prst="rect">
            <a:avLst/>
          </a:prstGeom>
        </p:spPr>
      </p:pic>
      <p:pic>
        <p:nvPicPr>
          <p:cNvPr id="14" name="Picture 13"/>
          <p:cNvPicPr>
            <a:picLocks noChangeAspect="1"/>
          </p:cNvPicPr>
          <p:nvPr/>
        </p:nvPicPr>
        <p:blipFill>
          <a:blip r:embed="rId4"/>
          <a:stretch>
            <a:fillRect/>
          </a:stretch>
        </p:blipFill>
        <p:spPr>
          <a:xfrm rot="19800314">
            <a:off x="3756250" y="3705310"/>
            <a:ext cx="2885435" cy="2885435"/>
          </a:xfrm>
          <a:prstGeom prst="rect">
            <a:avLst/>
          </a:prstGeom>
        </p:spPr>
      </p:pic>
      <p:pic>
        <p:nvPicPr>
          <p:cNvPr id="12" name="Picture 11"/>
          <p:cNvPicPr>
            <a:picLocks noChangeAspect="1"/>
          </p:cNvPicPr>
          <p:nvPr/>
        </p:nvPicPr>
        <p:blipFill>
          <a:blip r:embed="rId5"/>
          <a:stretch>
            <a:fillRect/>
          </a:stretch>
        </p:blipFill>
        <p:spPr>
          <a:xfrm>
            <a:off x="4975668" y="1739456"/>
            <a:ext cx="2800350" cy="1628775"/>
          </a:xfrm>
          <a:prstGeom prst="rect">
            <a:avLst/>
          </a:prstGeom>
        </p:spPr>
      </p:pic>
      <p:pic>
        <p:nvPicPr>
          <p:cNvPr id="16" name="Picture 15"/>
          <p:cNvPicPr>
            <a:picLocks noChangeAspect="1"/>
          </p:cNvPicPr>
          <p:nvPr/>
        </p:nvPicPr>
        <p:blipFill>
          <a:blip r:embed="rId6"/>
          <a:stretch>
            <a:fillRect/>
          </a:stretch>
        </p:blipFill>
        <p:spPr>
          <a:xfrm>
            <a:off x="6191795" y="3898792"/>
            <a:ext cx="2869958" cy="1909826"/>
          </a:xfrm>
          <a:prstGeom prst="rect">
            <a:avLst/>
          </a:prstGeom>
        </p:spPr>
      </p:pic>
    </p:spTree>
    <p:extLst>
      <p:ext uri="{BB962C8B-B14F-4D97-AF65-F5344CB8AC3E}">
        <p14:creationId xmlns:p14="http://schemas.microsoft.com/office/powerpoint/2010/main" val="3094181447"/>
      </p:ext>
    </p:extLst>
  </p:cSld>
  <p:clrMapOvr>
    <a:masterClrMapping/>
  </p:clrMapOvr>
  <mc:AlternateContent xmlns:mc="http://schemas.openxmlformats.org/markup-compatibility/2006" xmlns:p14="http://schemas.microsoft.com/office/powerpoint/2010/main">
    <mc:Choice Requires="p14">
      <p:transition spd="slow" p14:dur="2000" advTm="99917"/>
    </mc:Choice>
    <mc:Fallback xmlns="">
      <p:transition spd="slow" advTm="99917"/>
    </mc:Fallback>
  </mc:AlternateContent>
  <p:timing>
    <p:tnLst>
      <p:par>
        <p:cTn id="1" dur="indefinite" restart="never" nodeType="tmRoot"/>
      </p:par>
    </p:tnLst>
  </p:timing>
  <p:extLst mod="1">
    <p:ext uri="{3A86A75C-4F4B-4683-9AE1-C65F6400EC91}">
      <p14:laserTraceLst xmlns:p14="http://schemas.microsoft.com/office/powerpoint/2010/main">
        <p14:tracePtLst>
          <p14:tracePt t="9630" x="609600" y="5321300"/>
          <p14:tracePt t="9946" x="698500" y="5264150"/>
          <p14:tracePt t="9953" x="825500" y="5137150"/>
          <p14:tracePt t="9960" x="1130300" y="4876800"/>
          <p14:tracePt t="9994" x="2292350" y="3543300"/>
          <p14:tracePt t="10011" x="2978150" y="2413000"/>
          <p14:tracePt t="10027" x="3117850" y="2254250"/>
          <p14:tracePt t="10060" x="3200400" y="2101850"/>
          <p14:tracePt t="10094" x="3200400" y="2089150"/>
          <p14:tracePt t="10128" x="3162300" y="2032000"/>
          <p14:tracePt t="10144" x="3079750" y="1968500"/>
          <p14:tracePt t="10161" x="3035300" y="1936750"/>
          <p14:tracePt t="10177" x="2984500" y="1911350"/>
          <p14:tracePt t="10194" x="2965450" y="1898650"/>
          <p14:tracePt t="10210" x="2940050" y="1866900"/>
          <p14:tracePt t="10228" x="2927350" y="1841500"/>
          <p14:tracePt t="10244" x="2927350" y="1835150"/>
          <p14:tracePt t="10261" x="2921000" y="1828800"/>
          <p14:tracePt t="10277" x="2908300" y="1828800"/>
          <p14:tracePt t="10294" x="2857500" y="1822450"/>
          <p14:tracePt t="10310" x="2711450" y="1835150"/>
          <p14:tracePt t="10329" x="2400300" y="1968500"/>
          <p14:tracePt t="10344" x="2095500" y="2114550"/>
          <p14:tracePt t="10361" x="1911350" y="2247900"/>
          <p14:tracePt t="10378" x="1670050" y="2419350"/>
          <p14:tracePt t="10394" x="1612900" y="2457450"/>
          <p14:tracePt t="10411" x="1593850" y="2470150"/>
          <p14:tracePt t="10429" x="1536700" y="2571750"/>
          <p14:tracePt t="10444" x="1504950" y="2679700"/>
          <p14:tracePt t="10461" x="1492250" y="2781300"/>
          <p14:tracePt t="10479" x="1492250" y="2927350"/>
          <p14:tracePt t="10494" x="1511300" y="3086100"/>
          <p14:tracePt t="10511" x="1562100" y="3225800"/>
          <p14:tracePt t="10528" x="1714500" y="3409950"/>
          <p14:tracePt t="10544" x="2393950" y="3886200"/>
          <p14:tracePt t="10561" x="2768600" y="4006850"/>
          <p14:tracePt t="10577" x="3238500" y="4076700"/>
          <p14:tracePt t="10594" x="3816350" y="4064000"/>
          <p14:tracePt t="10611" x="4273550" y="3987800"/>
          <p14:tracePt t="10627" x="4483100" y="3930650"/>
          <p14:tracePt t="10645" x="4660900" y="3816350"/>
          <p14:tracePt t="10661" x="4737100" y="3695700"/>
          <p14:tracePt t="10678" x="4775200" y="3308350"/>
          <p14:tracePt t="10695" x="4591050" y="2413000"/>
          <p14:tracePt t="10711" x="4476750" y="1955800"/>
          <p14:tracePt t="10728" x="4337050" y="1701800"/>
          <p14:tracePt t="10746" x="4121150" y="1543050"/>
          <p14:tracePt t="10761" x="3638550" y="1435100"/>
          <p14:tracePt t="10778" x="3378200" y="1473200"/>
          <p14:tracePt t="10796" x="2832100" y="1651000"/>
          <p14:tracePt t="10811" x="2203450" y="2070100"/>
          <p14:tracePt t="10828" x="1962150" y="2241550"/>
          <p14:tracePt t="10845" x="1682750" y="2495550"/>
          <p14:tracePt t="10861" x="1568450" y="2609850"/>
          <p14:tracePt t="10878" x="1504950" y="2686050"/>
          <p14:tracePt t="10895" x="1466850" y="2781300"/>
          <p14:tracePt t="10912" x="1479550" y="3035300"/>
          <p14:tracePt t="10928" x="1549400" y="3257550"/>
          <p14:tracePt t="10945" x="1733550" y="3543300"/>
          <p14:tracePt t="10961" x="1892300" y="3721100"/>
          <p14:tracePt t="10977" x="1981200" y="3797300"/>
          <p14:tracePt t="10994" x="2095500" y="3854450"/>
          <p14:tracePt t="11011" x="2241550" y="3854450"/>
          <p14:tracePt t="11329" x="2279650" y="3892550"/>
          <p14:tracePt t="11335" x="2355850" y="3949700"/>
          <p14:tracePt t="11344" x="2406650" y="3981450"/>
          <p14:tracePt t="11362" x="2552700" y="4057650"/>
          <p14:tracePt t="11379" x="2882900" y="4095750"/>
          <p14:tracePt t="11394" x="3378200" y="4038600"/>
          <p14:tracePt t="11412" x="3657600" y="3956050"/>
          <p14:tracePt t="11429" x="4032250" y="3759200"/>
          <p14:tracePt t="11445" x="4235450" y="3505200"/>
          <p14:tracePt t="11461" x="4311650" y="2978150"/>
          <p14:tracePt t="11480" x="4356100" y="2501900"/>
          <p14:tracePt t="11494" x="4356100" y="2305050"/>
          <p14:tracePt t="11511" x="4324350" y="2120900"/>
          <p14:tracePt t="11528" x="4286250" y="1987550"/>
          <p14:tracePt t="11544" x="4070350" y="1765300"/>
          <p14:tracePt t="11562" x="3975100" y="1695450"/>
          <p14:tracePt t="11578" x="3898900" y="1631950"/>
          <p14:tracePt t="11594" x="3676650" y="1530350"/>
          <p14:tracePt t="11611" x="3511550" y="1511300"/>
          <p14:tracePt t="11628" x="3365500" y="1524000"/>
          <p14:tracePt t="11645" x="3105150" y="1587500"/>
          <p14:tracePt t="11662" x="3048000" y="1600200"/>
          <p14:tracePt t="11678" x="2990850" y="1612900"/>
          <p14:tracePt t="11695" x="2819400" y="1657350"/>
          <p14:tracePt t="11712" x="2698750" y="1701800"/>
          <p14:tracePt t="11728" x="2590800" y="1758950"/>
          <p14:tracePt t="11744" x="2501900" y="1803400"/>
          <p14:tracePt t="11761" x="2362200" y="1841500"/>
          <p14:tracePt t="11779" x="2305050" y="1866900"/>
          <p14:tracePt t="11796" x="2260600" y="1892300"/>
          <p14:tracePt t="11811" x="2146300" y="1974850"/>
          <p14:tracePt t="11828" x="2089150" y="2032000"/>
          <p14:tracePt t="11844" x="2051050" y="2089150"/>
          <p14:tracePt t="11861" x="2000250" y="2133600"/>
          <p14:tracePt t="11878" x="1962150" y="2171700"/>
          <p14:tracePt t="11896" x="1936750" y="2203450"/>
          <p14:tracePt t="11911" x="1873250" y="2298700"/>
          <p14:tracePt t="11928" x="1854200" y="2349500"/>
          <p14:tracePt t="11946" x="1835150" y="2419350"/>
          <p14:tracePt t="11961" x="1809750" y="2501900"/>
          <p14:tracePt t="11978" x="1797050" y="2565400"/>
          <p14:tracePt t="11995" x="1790700" y="2641600"/>
          <p14:tracePt t="12012" x="1790700" y="2774950"/>
          <p14:tracePt t="12028" x="1790700" y="2832100"/>
          <p14:tracePt t="12045" x="1790700" y="2863850"/>
          <p14:tracePt t="12063" x="1790700" y="2971800"/>
          <p14:tracePt t="12078" x="1790700" y="3035300"/>
          <p14:tracePt t="12095" x="1790700" y="3079750"/>
          <p14:tracePt t="12113" x="1790700" y="3124200"/>
          <p14:tracePt t="12128" x="1790700" y="3194050"/>
          <p14:tracePt t="12145" x="1790700" y="3232150"/>
          <p14:tracePt t="12162" x="1790700" y="3263900"/>
          <p14:tracePt t="12178" x="1790700" y="3314700"/>
          <p14:tracePt t="12195" x="1790700" y="3340100"/>
          <p14:tracePt t="12212" x="1790700" y="3378200"/>
          <p14:tracePt t="12228" x="1797050" y="3409950"/>
          <p14:tracePt t="12245" x="1797050" y="3429000"/>
          <p14:tracePt t="12261" x="1803400" y="3441700"/>
          <p14:tracePt t="12279" x="1816100" y="3454400"/>
          <p14:tracePt t="12295" x="1822450" y="3479800"/>
          <p14:tracePt t="12312" x="1835150" y="3492500"/>
          <p14:tracePt t="12329" x="1841500" y="3505200"/>
          <p14:tracePt t="12345" x="1854200" y="3524250"/>
          <p14:tracePt t="12363" x="1860550" y="3543300"/>
          <p14:tracePt t="12380" x="1879600" y="3562350"/>
          <p14:tracePt t="12395" x="1892300" y="3581400"/>
          <p14:tracePt t="12412" x="1905000" y="3594100"/>
          <p14:tracePt t="12430" x="1936750" y="3632200"/>
          <p14:tracePt t="12445" x="1962150" y="3651250"/>
          <p14:tracePt t="12461" x="2000250" y="3702050"/>
          <p14:tracePt t="12478" x="2051050" y="3733800"/>
          <p14:tracePt t="12495" x="2114550" y="3784600"/>
          <p14:tracePt t="12512" x="2159000" y="3822700"/>
          <p14:tracePt t="12528" x="2203450" y="3841750"/>
          <p14:tracePt t="12545" x="2279650" y="3860800"/>
          <p14:tracePt t="12561" x="2324100" y="3873500"/>
          <p14:tracePt t="12578" x="2355850" y="3892550"/>
          <p14:tracePt t="12596" x="2457450" y="3911600"/>
          <p14:tracePt t="12612" x="2527300" y="3924300"/>
          <p14:tracePt t="12629" x="2578100" y="3937000"/>
          <p14:tracePt t="12646" x="2635250" y="3956050"/>
          <p14:tracePt t="12662" x="2667000" y="3956050"/>
          <p14:tracePt t="12679" x="2705100" y="3956050"/>
          <p14:tracePt t="12697" x="2781300" y="3962400"/>
          <p14:tracePt t="12712" x="2832100" y="3968750"/>
          <p14:tracePt t="12728" x="2901950" y="3968750"/>
          <p14:tracePt t="12747" x="2997200" y="3968750"/>
          <p14:tracePt t="12761" x="3035300" y="3968750"/>
          <p14:tracePt t="12779" x="3086100" y="3956050"/>
          <p14:tracePt t="12795" x="3124200" y="3937000"/>
          <p14:tracePt t="12812" x="3194050" y="3917950"/>
          <p14:tracePt t="12829" x="3244850" y="3905250"/>
          <p14:tracePt t="12845" x="3314700" y="3867150"/>
          <p14:tracePt t="12861" x="3429000" y="3803650"/>
          <p14:tracePt t="12878" x="3524250" y="3727450"/>
          <p14:tracePt t="12895" x="3600450" y="3670300"/>
          <p14:tracePt t="12912" x="3663950" y="3613150"/>
          <p14:tracePt t="12929" x="3708400" y="3587750"/>
          <p14:tracePt t="12945" x="3740150" y="3562350"/>
          <p14:tracePt t="12962" x="3854450" y="3441700"/>
          <p14:tracePt t="12978" x="3968750" y="3295650"/>
          <p14:tracePt t="12996" x="4064000" y="3175000"/>
          <p14:tracePt t="13013" x="4114800" y="3098800"/>
          <p14:tracePt t="13028" x="4133850" y="3067050"/>
          <p14:tracePt t="13045" x="4159250" y="2959100"/>
          <p14:tracePt t="13063" x="4165600" y="2819400"/>
          <p14:tracePt t="13078" x="4165600" y="2609850"/>
          <p14:tracePt t="13095" x="4140200" y="2495550"/>
          <p14:tracePt t="13112" x="4114800" y="2406650"/>
          <p14:tracePt t="13129" x="4070350" y="2324100"/>
          <p14:tracePt t="13145" x="4019550" y="2254250"/>
          <p14:tracePt t="13164" x="3937000" y="2146300"/>
          <p14:tracePt t="13179" x="3860800" y="2057400"/>
          <p14:tracePt t="13195" x="3759200" y="1974850"/>
          <p14:tracePt t="13212" x="3663950" y="1905000"/>
          <p14:tracePt t="13229" x="3556000" y="1847850"/>
          <p14:tracePt t="13245" x="3473450" y="1809750"/>
          <p14:tracePt t="13262" x="3384550" y="1752600"/>
          <p14:tracePt t="13279" x="3175000" y="1670050"/>
          <p14:tracePt t="13295" x="3092450" y="1631950"/>
          <p14:tracePt t="13313" x="2927350" y="1581150"/>
          <p14:tracePt t="13330" x="2730500" y="1543050"/>
          <p14:tracePt t="13345" x="2641600" y="1524000"/>
          <p14:tracePt t="13362" x="2495550" y="1517650"/>
          <p14:tracePt t="13380" x="2279650" y="1511300"/>
          <p14:tracePt t="13395" x="2146300" y="1536700"/>
          <p14:tracePt t="13412" x="2019300" y="1574800"/>
          <p14:tracePt t="13428" x="1885950" y="1619250"/>
          <p14:tracePt t="13445" x="1784350" y="1670050"/>
          <p14:tracePt t="13462" x="1695450" y="1695450"/>
          <p14:tracePt t="13478" x="1619250" y="1727200"/>
          <p14:tracePt t="13495" x="1536700" y="1758950"/>
          <p14:tracePt t="13512" x="1492250" y="1790700"/>
          <p14:tracePt t="13528" x="1447800" y="1809750"/>
          <p14:tracePt t="13545" x="1371600" y="1885950"/>
          <p14:tracePt t="13561" x="1320800" y="1974850"/>
          <p14:tracePt t="13578" x="1270000" y="2057400"/>
          <p14:tracePt t="13595" x="1219200" y="2146300"/>
          <p14:tracePt t="13611" x="1162050" y="2235200"/>
          <p14:tracePt t="13628" x="1117600" y="2336800"/>
          <p14:tracePt t="13645" x="1060450" y="2476500"/>
          <p14:tracePt t="13661" x="1047750" y="2546350"/>
          <p14:tracePt t="13679" x="1016000" y="2667000"/>
          <p14:tracePt t="13681" x="1009650" y="2711450"/>
          <p14:tracePt t="13696" x="996950" y="2768600"/>
          <p14:tracePt t="13711" x="990600" y="2863850"/>
          <p14:tracePt t="13728" x="984250" y="2940050"/>
          <p14:tracePt t="13745" x="977900" y="3035300"/>
          <p14:tracePt t="13761" x="977900" y="3187700"/>
          <p14:tracePt t="13778" x="977900" y="3270250"/>
          <p14:tracePt t="13795" x="977900" y="3346450"/>
          <p14:tracePt t="13811" x="984250" y="3448050"/>
          <p14:tracePt t="13828" x="996950" y="3505200"/>
          <p14:tracePt t="13845" x="1028700" y="3587750"/>
          <p14:tracePt t="13861" x="1073150" y="3695700"/>
          <p14:tracePt t="13878" x="1143000" y="3790950"/>
          <p14:tracePt t="13895" x="1212850" y="3867150"/>
          <p14:tracePt t="13912" x="1263650" y="3937000"/>
          <p14:tracePt t="13928" x="1282700" y="3956050"/>
          <p14:tracePt t="13945" x="1320800" y="4000500"/>
          <p14:tracePt t="13961" x="1416050" y="4070350"/>
          <p14:tracePt t="13978" x="1511300" y="4127500"/>
          <p14:tracePt t="13996" x="1587500" y="4178300"/>
          <p14:tracePt t="14012" x="1708150" y="4254500"/>
          <p14:tracePt t="14028" x="1790700" y="4305300"/>
          <p14:tracePt t="14045" x="1860550" y="4330700"/>
          <p14:tracePt t="14063" x="1943100" y="4362450"/>
          <p14:tracePt t="14078" x="1968500" y="4375150"/>
          <p14:tracePt t="14095" x="2019300" y="4394200"/>
          <p14:tracePt t="14112" x="2108200" y="4432300"/>
          <p14:tracePt t="14128" x="2273300" y="4470400"/>
          <p14:tracePt t="14145" x="2368550" y="4508500"/>
          <p14:tracePt t="14162" x="2419350" y="4514850"/>
          <p14:tracePt t="14178" x="2540000" y="4527550"/>
          <p14:tracePt t="14195" x="2622550" y="4533900"/>
          <p14:tracePt t="14211" x="2692400" y="4533900"/>
          <p14:tracePt t="14228" x="2832100" y="4540250"/>
          <p14:tracePt t="14245" x="2940050" y="4540250"/>
          <p14:tracePt t="14262" x="3035300" y="4540250"/>
          <p14:tracePt t="14278" x="3168650" y="4540250"/>
          <p14:tracePt t="14295" x="3225800" y="4527550"/>
          <p14:tracePt t="14312" x="3295650" y="4514850"/>
          <p14:tracePt t="14328" x="3441700" y="4457700"/>
          <p14:tracePt t="14345" x="3536950" y="4413250"/>
          <p14:tracePt t="14362" x="3613150" y="4368800"/>
          <p14:tracePt t="14378" x="3816350" y="4229100"/>
          <p14:tracePt t="14395" x="3968750" y="4171950"/>
          <p14:tracePt t="14412" x="4064000" y="4114800"/>
          <p14:tracePt t="14429" x="4203700" y="4038600"/>
          <p14:tracePt t="14445" x="4368800" y="3879850"/>
          <p14:tracePt t="14462" x="4470400" y="3759200"/>
          <p14:tracePt t="14479" x="4546600" y="3625850"/>
          <p14:tracePt t="14495" x="4629150" y="3416300"/>
          <p14:tracePt t="14512" x="4648200" y="3232150"/>
          <p14:tracePt t="14529" x="4654550" y="3092450"/>
          <p14:tracePt t="14546" x="4654550" y="2952750"/>
          <p14:tracePt t="14562" x="4648200" y="2857500"/>
          <p14:tracePt t="14579" x="4622800" y="2762250"/>
          <p14:tracePt t="14595" x="4572000" y="2635250"/>
          <p14:tracePt t="14613" x="4508500" y="2540000"/>
          <p14:tracePt t="14630" x="4432300" y="2432050"/>
          <p14:tracePt t="14647" x="4298950" y="2241550"/>
          <p14:tracePt t="14662" x="4203700" y="2120900"/>
          <p14:tracePt t="14679" x="4076700" y="2012950"/>
          <p14:tracePt t="14697" x="3790950" y="1860550"/>
          <p14:tracePt t="14712" x="3422650" y="1765300"/>
          <p14:tracePt t="14729" x="3136900" y="1752600"/>
          <p14:tracePt t="14747" x="2628900" y="1860550"/>
          <p14:tracePt t="14763" x="2165350" y="2025650"/>
          <p14:tracePt t="14779" x="2000250" y="2133600"/>
          <p14:tracePt t="14796" x="1866900" y="2241550"/>
          <p14:tracePt t="14812" x="1708150" y="2406650"/>
          <p14:tracePt t="15186" x="1689100" y="2489200"/>
          <p14:tracePt t="15193" x="1682750" y="2578100"/>
          <p14:tracePt t="15200" x="1682750" y="2616200"/>
          <p14:tracePt t="15212" x="1682750" y="2692400"/>
          <p14:tracePt t="15229" x="1682750" y="2901950"/>
          <p14:tracePt t="15245" x="1682750" y="3003550"/>
          <p14:tracePt t="15263" x="1682750" y="3048000"/>
          <p14:tracePt t="15279" x="1695450" y="3162300"/>
          <p14:tracePt t="15295" x="1708150" y="3232150"/>
          <p14:tracePt t="15313" x="1739900" y="3308350"/>
          <p14:tracePt t="15329" x="1790700" y="3416300"/>
          <p14:tracePt t="15346" x="1854200" y="3536950"/>
          <p14:tracePt t="15363" x="1892300" y="3606800"/>
          <p14:tracePt t="15381" x="1949450" y="3695700"/>
          <p14:tracePt t="15396" x="2095500" y="3816350"/>
          <p14:tracePt t="15413" x="2222500" y="3898900"/>
          <p14:tracePt t="15429" x="2292350" y="3924300"/>
          <p14:tracePt t="15446" x="2438400" y="3975100"/>
          <p14:tracePt t="15463" x="2571750" y="3975100"/>
          <p14:tracePt t="15479" x="2686050" y="3968750"/>
          <p14:tracePt t="15496" x="2914650" y="3911600"/>
          <p14:tracePt t="15513" x="3060700" y="3867150"/>
          <p14:tracePt t="15529" x="3181350" y="3816350"/>
          <p14:tracePt t="15547" x="3270250" y="3778250"/>
          <p14:tracePt t="15563" x="3308350" y="3765550"/>
          <p14:tracePt t="15580" x="3384550" y="3721100"/>
          <p14:tracePt t="15597" x="3619500" y="3441700"/>
          <p14:tracePt t="15613" x="3708400" y="3276600"/>
          <p14:tracePt t="15630" x="3803650" y="3067050"/>
          <p14:tracePt t="15648" x="3879850" y="2844800"/>
          <p14:tracePt t="15663" x="3917950" y="2724150"/>
          <p14:tracePt t="15680" x="3943350" y="2609850"/>
          <p14:tracePt t="15698" x="3943350" y="2406650"/>
          <p14:tracePt t="15713" x="3892550" y="2235200"/>
          <p14:tracePt t="15730" x="3841750" y="2127250"/>
          <p14:tracePt t="15747" x="3797300" y="2082800"/>
          <p14:tracePt t="15763" x="3733800" y="2032000"/>
          <p14:tracePt t="15780" x="3714750" y="2012950"/>
          <p14:tracePt t="15796" x="3708400" y="2000250"/>
          <p14:tracePt t="15813" x="3689350" y="1993900"/>
          <p14:tracePt t="28986" x="3663950" y="1981200"/>
          <p14:tracePt t="28993" x="3606800" y="1968500"/>
          <p14:tracePt t="29001" x="3562350" y="1962150"/>
          <p14:tracePt t="29019" x="3473450" y="1936750"/>
          <p14:tracePt t="29034" x="3422650" y="1917700"/>
          <p14:tracePt t="29051" x="3365500" y="1917700"/>
          <p14:tracePt t="29067" x="3333750" y="1905000"/>
          <p14:tracePt t="29101" x="3276600" y="1905000"/>
          <p14:tracePt t="29134" x="3206750" y="1879600"/>
          <p14:tracePt t="29168" x="3098800" y="1841500"/>
          <p14:tracePt t="29185" x="3048000" y="1828800"/>
          <p14:tracePt t="29202" x="2978150" y="1790700"/>
          <p14:tracePt t="29218" x="2901950" y="1771650"/>
          <p14:tracePt t="29236" x="2819400" y="1758950"/>
          <p14:tracePt t="29251" x="2673350" y="1720850"/>
          <p14:tracePt t="29268" x="2584450" y="1701800"/>
          <p14:tracePt t="29284" x="2457450" y="1689100"/>
          <p14:tracePt t="29302" x="2292350" y="1670050"/>
          <p14:tracePt t="29318" x="2216150" y="1670050"/>
          <p14:tracePt t="29335" x="2152650" y="1670050"/>
          <p14:tracePt t="29339" x="2108200" y="1663700"/>
          <p14:tracePt t="29353" x="2044700" y="1663700"/>
          <p14:tracePt t="29368" x="1987550" y="1663700"/>
          <p14:tracePt t="29386" x="1936750" y="1663700"/>
          <p14:tracePt t="29401" x="1898650" y="1663700"/>
          <p14:tracePt t="29418" x="1809750" y="1670050"/>
          <p14:tracePt t="29435" x="1771650" y="1682750"/>
          <p14:tracePt t="29452" x="1701800" y="1695450"/>
          <p14:tracePt t="29469" x="1593850" y="1746250"/>
          <p14:tracePt t="29485" x="1536700" y="1771650"/>
          <p14:tracePt t="29501" x="1473200" y="1835150"/>
          <p14:tracePt t="29519" x="1352550" y="1936750"/>
          <p14:tracePt t="29535" x="1282700" y="2006600"/>
          <p14:tracePt t="29553" x="1168400" y="2133600"/>
          <p14:tracePt t="29569" x="1054100" y="2311400"/>
          <p14:tracePt t="29584" x="1009650" y="2393950"/>
          <p14:tracePt t="29601" x="965200" y="2476500"/>
          <p14:tracePt t="29620" x="882650" y="2641600"/>
          <p14:tracePt t="29634" x="831850" y="2743200"/>
          <p14:tracePt t="29652" x="806450" y="2794000"/>
          <p14:tracePt t="29668" x="774700" y="2863850"/>
          <p14:tracePt t="29685" x="742950" y="2971800"/>
          <p14:tracePt t="29702" x="723900" y="3041650"/>
          <p14:tracePt t="29718" x="704850" y="3111500"/>
          <p14:tracePt t="29735" x="692150" y="3194050"/>
          <p14:tracePt t="29752" x="692150" y="3251200"/>
          <p14:tracePt t="29768" x="692150" y="3314700"/>
          <p14:tracePt t="29785" x="692150" y="3390900"/>
          <p14:tracePt t="29802" x="698500" y="3454400"/>
          <p14:tracePt t="29819" x="717550" y="3511550"/>
          <p14:tracePt t="29835" x="755650" y="3606800"/>
          <p14:tracePt t="29852" x="800100" y="3676650"/>
          <p14:tracePt t="29869" x="844550" y="3784600"/>
          <p14:tracePt t="29886" x="901700" y="3867150"/>
          <p14:tracePt t="29902" x="946150" y="3943350"/>
          <p14:tracePt t="29919" x="990600" y="4013200"/>
          <p14:tracePt t="29936" x="1092200" y="4133850"/>
          <p14:tracePt t="29952" x="1187450" y="4241800"/>
          <p14:tracePt t="29969" x="1289050" y="4330700"/>
          <p14:tracePt t="29986" x="1441450" y="4451350"/>
          <p14:tracePt t="30001" x="1581150" y="4546600"/>
          <p14:tracePt t="30018" x="1714500" y="4622800"/>
          <p14:tracePt t="30035" x="1822450" y="4679950"/>
          <p14:tracePt t="30051" x="2032000" y="4756150"/>
          <p14:tracePt t="30069" x="2152650" y="4787900"/>
          <p14:tracePt t="30085" x="2254250" y="4800600"/>
          <p14:tracePt t="30102" x="2444750" y="4826000"/>
          <p14:tracePt t="30118" x="2508250" y="4832350"/>
          <p14:tracePt t="30135" x="2559050" y="4832350"/>
          <p14:tracePt t="30151" x="2616200" y="4832350"/>
          <p14:tracePt t="30168" x="2667000" y="4832350"/>
          <p14:tracePt t="30185" x="2736850" y="4832350"/>
          <p14:tracePt t="30203" x="2870200" y="4832350"/>
          <p14:tracePt t="30218" x="2971800" y="4832350"/>
          <p14:tracePt t="30235" x="3092450" y="4826000"/>
          <p14:tracePt t="30253" x="3340100" y="4781550"/>
          <p14:tracePt t="30268" x="3429000" y="4756150"/>
          <p14:tracePt t="30285" x="3530600" y="4724400"/>
          <p14:tracePt t="30303" x="3689350" y="4699000"/>
          <p14:tracePt t="30318" x="3778250" y="4673600"/>
          <p14:tracePt t="30335" x="3860800" y="4635500"/>
          <p14:tracePt t="30352" x="3962400" y="4591050"/>
          <p14:tracePt t="30357" x="3994150" y="4565650"/>
          <p14:tracePt t="30369" x="4083050" y="4514850"/>
          <p14:tracePt t="30385" x="4152900" y="4457700"/>
          <p14:tracePt t="30402" x="4229100" y="4387850"/>
          <p14:tracePt t="30418" x="4356100" y="4203700"/>
          <p14:tracePt t="30435" x="4419600" y="4019550"/>
          <p14:tracePt t="30452" x="4457700" y="3740150"/>
          <p14:tracePt t="30468" x="4432300" y="2813050"/>
          <p14:tracePt t="30485" x="4375150" y="2463800"/>
          <p14:tracePt t="30503" x="4330700" y="2273300"/>
          <p14:tracePt t="30519" x="4292600" y="2120900"/>
          <p14:tracePt t="30535" x="4267200" y="2076450"/>
          <p14:tracePt t="30552" x="4248150" y="2038350"/>
          <p14:tracePt t="30570" x="4210050" y="1987550"/>
          <p14:tracePt t="30585" x="4184650" y="1949450"/>
          <p14:tracePt t="30603" x="4146550" y="1911350"/>
          <p14:tracePt t="30620" x="4095750" y="1860550"/>
          <p14:tracePt t="30635" x="4057650" y="1809750"/>
          <p14:tracePt t="30652" x="4032250" y="1790700"/>
          <p14:tracePt t="30670" x="4000500" y="1758950"/>
          <p14:tracePt t="30685" x="3975100" y="1752600"/>
          <p14:tracePt t="30702" x="3949700" y="1739900"/>
          <p14:tracePt t="30719" x="3892550" y="1733550"/>
          <p14:tracePt t="30735" x="3778250" y="1720850"/>
          <p14:tracePt t="30752" x="3702050" y="1695450"/>
          <p14:tracePt t="30769" x="3613150" y="1682750"/>
          <p14:tracePt t="30785" x="3448050" y="1676400"/>
          <p14:tracePt t="30802" x="3359150" y="1663700"/>
          <p14:tracePt t="30818" x="3282950" y="1663700"/>
          <p14:tracePt t="30836" x="3130550" y="1644650"/>
          <p14:tracePt t="30852" x="3003550" y="1625600"/>
          <p14:tracePt t="30869" x="2895600" y="1619250"/>
          <p14:tracePt t="30886" x="2755900" y="1612900"/>
          <p14:tracePt t="30902" x="2673350" y="1600200"/>
          <p14:tracePt t="30919" x="2565400" y="1600200"/>
          <p14:tracePt t="30936" x="2444750" y="1600200"/>
          <p14:tracePt t="30952" x="2355850" y="1619250"/>
          <p14:tracePt t="30969" x="2260600" y="1638300"/>
          <p14:tracePt t="30988" x="2171700" y="1670050"/>
          <p14:tracePt t="31002" x="2070100" y="1727200"/>
          <p14:tracePt t="31019" x="2006600" y="1778000"/>
          <p14:tracePt t="31035" x="1924050" y="1822450"/>
          <p14:tracePt t="31052" x="1784350" y="1962150"/>
          <p14:tracePt t="31069" x="1701800" y="2070100"/>
          <p14:tracePt t="31085" x="1644650" y="2152650"/>
          <p14:tracePt t="31102" x="1574800" y="2286000"/>
          <p14:tracePt t="31119" x="1543050" y="2374900"/>
          <p14:tracePt t="31135" x="1504950" y="2470150"/>
          <p14:tracePt t="31153" x="1479550" y="2546350"/>
          <p14:tracePt t="31169" x="1466850" y="2603500"/>
          <p14:tracePt t="31186" x="1454150" y="2686050"/>
          <p14:tracePt t="31204" x="1428750" y="2819400"/>
          <p14:tracePt t="31219" x="1422400" y="2895600"/>
          <p14:tracePt t="31236" x="1422400" y="2952750"/>
          <p14:tracePt t="31253" x="1422400" y="3060700"/>
          <p14:tracePt t="31269" x="1422400" y="3130550"/>
          <p14:tracePt t="31285" x="1422400" y="3194050"/>
          <p14:tracePt t="31302" x="1441450" y="3263900"/>
          <p14:tracePt t="31319" x="1479550" y="3403600"/>
          <p14:tracePt t="31336" x="1536700" y="3505200"/>
          <p14:tracePt t="31352" x="1562100" y="3581400"/>
          <p14:tracePt t="31358" x="1587500" y="3613150"/>
          <p14:tracePt t="31369" x="1657350" y="3695700"/>
          <p14:tracePt t="31385" x="1739900" y="3771900"/>
          <p14:tracePt t="31402" x="1860550" y="3848100"/>
          <p14:tracePt t="31419" x="1974850" y="3930650"/>
          <p14:tracePt t="31436" x="2095500" y="3987800"/>
          <p14:tracePt t="31452" x="2184400" y="4019550"/>
          <p14:tracePt t="31469" x="2286000" y="4064000"/>
          <p14:tracePt t="31486" x="2349500" y="4089400"/>
          <p14:tracePt t="31502" x="2470150" y="4127500"/>
          <p14:tracePt t="31520" x="2686050" y="4133850"/>
          <p14:tracePt t="31535" x="2895600" y="4133850"/>
          <p14:tracePt t="31552" x="2901950" y="4133850"/>
          <p14:tracePt t="32218" x="2882900" y="4146550"/>
          <p14:tracePt t="32225" x="2857500" y="4165600"/>
          <p14:tracePt t="32236" x="2813050" y="4191000"/>
          <p14:tracePt t="32254" x="2743200" y="4241800"/>
          <p14:tracePt t="32270" x="2679700" y="4292600"/>
          <p14:tracePt t="32286" x="2635250" y="4318000"/>
          <p14:tracePt t="32302" x="2622550" y="4330700"/>
          <p14:tracePt t="32320" x="2609850" y="4343400"/>
          <p14:tracePt t="32336" x="2597150" y="4356100"/>
          <p14:tracePt t="32353" x="2590800" y="4356100"/>
          <p14:tracePt t="32369" x="2584450" y="4356100"/>
          <p14:tracePt t="32397" x="2578100" y="4356100"/>
          <p14:tracePt t="32406" x="2571750" y="4356100"/>
          <p14:tracePt t="32419" x="2565400" y="4356100"/>
          <p14:tracePt t="32437" x="2559050" y="4356100"/>
          <p14:tracePt t="32454" x="2533650" y="4356100"/>
          <p14:tracePt t="32470" x="2463800" y="4343400"/>
          <p14:tracePt t="32486" x="2400300" y="4343400"/>
          <p14:tracePt t="32503" x="2362200" y="4343400"/>
          <p14:tracePt t="32520" x="2273300" y="4343400"/>
          <p14:tracePt t="32535" x="2209800" y="4343400"/>
          <p14:tracePt t="32553" x="2139950" y="4343400"/>
          <p14:tracePt t="32569" x="2006600" y="4337050"/>
          <p14:tracePt t="32586" x="1873250" y="4343400"/>
          <p14:tracePt t="32603" x="1765300" y="4368800"/>
          <p14:tracePt t="32621" x="1670050" y="4406900"/>
          <p14:tracePt t="32636" x="1562100" y="4445000"/>
          <p14:tracePt t="32652" x="1492250" y="4489450"/>
          <p14:tracePt t="32669" x="1422400" y="4527550"/>
          <p14:tracePt t="32686" x="1301750" y="4591050"/>
          <p14:tracePt t="32703" x="1225550" y="4635500"/>
          <p14:tracePt t="32719" x="1162050" y="4660900"/>
          <p14:tracePt t="32736" x="1092200" y="4699000"/>
          <p14:tracePt t="32753" x="1047750" y="4724400"/>
          <p14:tracePt t="32770" x="990600" y="4775200"/>
          <p14:tracePt t="32787" x="889000" y="4914900"/>
          <p14:tracePt t="32803" x="857250" y="4965700"/>
          <p14:tracePt t="32820" x="819150" y="5016500"/>
          <p14:tracePt t="32837" x="768350" y="5105400"/>
          <p14:tracePt t="32853" x="736600" y="5194300"/>
          <p14:tracePt t="32870" x="723900" y="5276850"/>
          <p14:tracePt t="32888" x="698500" y="5340350"/>
          <p14:tracePt t="32902" x="692150" y="5403850"/>
          <p14:tracePt t="32919" x="692150" y="5441950"/>
          <p14:tracePt t="32936" x="692150" y="5530850"/>
          <p14:tracePt t="32953" x="692150" y="5619750"/>
          <p14:tracePt t="32969" x="692150" y="5670550"/>
          <p14:tracePt t="32986" x="698500" y="5708650"/>
          <p14:tracePt t="33003" x="736600" y="5816600"/>
          <p14:tracePt t="33019" x="755650" y="5861050"/>
          <p14:tracePt t="33036" x="781050" y="5892800"/>
          <p14:tracePt t="33053" x="806450" y="5937250"/>
          <p14:tracePt t="33069" x="838200" y="5981700"/>
          <p14:tracePt t="33086" x="876300" y="6013450"/>
          <p14:tracePt t="33102" x="1022350" y="6140450"/>
          <p14:tracePt t="33120" x="1130300" y="6216650"/>
          <p14:tracePt t="33136" x="1244600" y="6273800"/>
          <p14:tracePt t="33154" x="1352550" y="6337300"/>
          <p14:tracePt t="33170" x="1492250" y="6388100"/>
          <p14:tracePt t="33186" x="1657350" y="6413500"/>
          <p14:tracePt t="33204" x="1854200" y="6451600"/>
          <p14:tracePt t="33219" x="1993900" y="6483350"/>
          <p14:tracePt t="33236" x="2089150" y="6496050"/>
          <p14:tracePt t="33253" x="2178050" y="6496050"/>
          <p14:tracePt t="33269" x="2330450" y="6489700"/>
          <p14:tracePt t="33286" x="2451100" y="6477000"/>
          <p14:tracePt t="33303" x="2546350" y="6470650"/>
          <p14:tracePt t="33319" x="2679700" y="6457950"/>
          <p14:tracePt t="33336" x="2743200" y="6445250"/>
          <p14:tracePt t="33353" x="2844800" y="6413500"/>
          <p14:tracePt t="33369" x="3016250" y="6223000"/>
          <p14:tracePt t="33386" x="3086100" y="6070600"/>
          <p14:tracePt t="33402" x="3111500" y="5994400"/>
          <p14:tracePt t="33406" x="3117850" y="5981700"/>
          <p14:tracePt t="33420" x="3149600" y="5911850"/>
          <p14:tracePt t="33436" x="3175000" y="5842000"/>
          <p14:tracePt t="33453" x="3206750" y="5727700"/>
          <p14:tracePt t="33470" x="3251200" y="5505450"/>
          <p14:tracePt t="33486" x="3282950" y="5353050"/>
          <p14:tracePt t="33503" x="3295650" y="5302250"/>
          <p14:tracePt t="33521" x="3295650" y="5283200"/>
          <p14:tracePt t="33553" x="3295650" y="5276850"/>
          <p14:tracePt t="33586" x="3295650" y="5251450"/>
          <p14:tracePt t="33593" x="3282950" y="5226050"/>
          <p14:tracePt t="33603" x="3270250" y="5213350"/>
          <p14:tracePt t="33619" x="3238500" y="5162550"/>
          <p14:tracePt t="33636" x="3181350" y="5080000"/>
          <p14:tracePt t="33653" x="3130550" y="4991100"/>
          <p14:tracePt t="33669" x="3098800" y="4933950"/>
          <p14:tracePt t="33686" x="3028950" y="4857750"/>
          <p14:tracePt t="33703" x="2984500" y="4806950"/>
          <p14:tracePt t="33720" x="2921000" y="4762500"/>
          <p14:tracePt t="33736" x="2844800" y="4711700"/>
          <p14:tracePt t="33753" x="2781300" y="4686300"/>
          <p14:tracePt t="33771" x="2711450" y="4641850"/>
          <p14:tracePt t="33787" x="2584450" y="4597400"/>
          <p14:tracePt t="33803" x="2514600" y="4578350"/>
          <p14:tracePt t="33820" x="2470150" y="4572000"/>
          <p14:tracePt t="33837" x="2381250" y="4565650"/>
          <p14:tracePt t="33853" x="2286000" y="4546600"/>
          <p14:tracePt t="33871" x="2184400" y="4533900"/>
          <p14:tracePt t="33887" x="2101850" y="4527550"/>
          <p14:tracePt t="33903" x="2006600" y="4521200"/>
          <p14:tracePt t="33920" x="1949450" y="4521200"/>
          <p14:tracePt t="33936" x="1911350" y="4514850"/>
          <p14:tracePt t="33953" x="1784350" y="4502150"/>
          <p14:tracePt t="33970" x="1739900" y="4495800"/>
          <p14:tracePt t="33986" x="1689100" y="4495800"/>
          <p14:tracePt t="34003" x="1600200" y="4495800"/>
          <p14:tracePt t="34019" x="1504950" y="4495800"/>
          <p14:tracePt t="34037" x="1390650" y="4495800"/>
          <p14:tracePt t="34053" x="1250950" y="4540250"/>
          <p14:tracePt t="34070" x="1143000" y="4597400"/>
          <p14:tracePt t="34087" x="1060450" y="4635500"/>
          <p14:tracePt t="34104" x="977900" y="4705350"/>
          <p14:tracePt t="34120" x="908050" y="4775200"/>
          <p14:tracePt t="34137" x="857250" y="4851400"/>
          <p14:tracePt t="34155" x="819150" y="4914900"/>
          <p14:tracePt t="34170" x="793750" y="4953000"/>
          <p14:tracePt t="34187" x="781050" y="4984750"/>
          <p14:tracePt t="34205" x="723900" y="5060950"/>
          <p14:tracePt t="34220" x="685800" y="5156200"/>
          <p14:tracePt t="34236" x="654050" y="5238750"/>
          <p14:tracePt t="34255" x="635000" y="5295900"/>
          <p14:tracePt t="34270" x="590550" y="5416550"/>
          <p14:tracePt t="34287" x="571500" y="5486400"/>
          <p14:tracePt t="34303" x="558800" y="5537200"/>
          <p14:tracePt t="34320" x="552450" y="5594350"/>
          <p14:tracePt t="34336" x="552450" y="5645150"/>
          <p14:tracePt t="34354" x="552450" y="5734050"/>
          <p14:tracePt t="34370" x="590550" y="5861050"/>
          <p14:tracePt t="34386" x="622300" y="5924550"/>
          <p14:tracePt t="34404" x="635000" y="5962650"/>
          <p14:tracePt t="34421" x="673100" y="6013450"/>
          <p14:tracePt t="34437" x="698500" y="6057900"/>
          <p14:tracePt t="34454" x="723900" y="6089650"/>
          <p14:tracePt t="34471" x="768350" y="6153150"/>
          <p14:tracePt t="34486" x="812800" y="6216650"/>
          <p14:tracePt t="34504" x="869950" y="6261100"/>
          <p14:tracePt t="34521" x="933450" y="6311900"/>
          <p14:tracePt t="34537" x="965200" y="6337300"/>
          <p14:tracePt t="34554" x="1022350" y="6362700"/>
          <p14:tracePt t="34570" x="1085850" y="6394450"/>
          <p14:tracePt t="34587" x="1250950" y="6477000"/>
          <p14:tracePt t="34603" x="1397000" y="6534150"/>
          <p14:tracePt t="34620" x="1511300" y="6584950"/>
          <p14:tracePt t="34694" x="1822450" y="6654800"/>
          <p14:tracePt t="34703" x="1860550" y="6654800"/>
          <p14:tracePt t="34720" x="1924050" y="6648450"/>
          <p14:tracePt t="34737" x="2044700" y="6642100"/>
          <p14:tracePt t="34753" x="2178050" y="6610350"/>
          <p14:tracePt t="34770" x="2298700" y="6572250"/>
          <p14:tracePt t="34788" x="2438400" y="6508750"/>
          <p14:tracePt t="34803" x="2540000" y="6470650"/>
          <p14:tracePt t="34820" x="2603500" y="6438900"/>
          <p14:tracePt t="34838" x="2686050" y="6413500"/>
          <p14:tracePt t="34853" x="2755900" y="6388100"/>
          <p14:tracePt t="34870" x="2882900" y="6286500"/>
          <p14:tracePt t="34888" x="3079750" y="6057900"/>
          <p14:tracePt t="34903" x="3162300" y="5962650"/>
          <p14:tracePt t="34920" x="3225800" y="5867400"/>
          <p14:tracePt t="34937" x="3257550" y="5816600"/>
          <p14:tracePt t="34941" x="3276600" y="5784850"/>
          <p14:tracePt t="34954" x="3333750" y="5695950"/>
          <p14:tracePt t="34970" x="3409950" y="5486400"/>
          <p14:tracePt t="34987" x="3416300" y="5118100"/>
          <p14:tracePt t="35003" x="3416300" y="4978400"/>
          <p14:tracePt t="35020" x="3416300" y="4927600"/>
          <p14:tracePt t="35037" x="3409950" y="4902200"/>
          <p14:tracePt t="35053" x="3384550" y="4845050"/>
          <p14:tracePt t="35070" x="3352800" y="4737100"/>
          <p14:tracePt t="35087" x="3321050" y="4603750"/>
          <p14:tracePt t="35105" x="3295650" y="4495800"/>
          <p14:tracePt t="35120" x="3289300" y="4489450"/>
          <p14:tracePt t="35137" x="3289300" y="4483100"/>
          <p14:tracePt t="35155" x="3282950" y="4476750"/>
          <p14:tracePt t="35170" x="3276600" y="4470400"/>
          <p14:tracePt t="35187" x="3225800" y="4425950"/>
          <p14:tracePt t="35206" x="2997200" y="4279900"/>
          <p14:tracePt t="35220" x="2857500" y="4222750"/>
          <p14:tracePt t="35237" x="2711450" y="4152900"/>
          <p14:tracePt t="35254" x="2609850" y="4121150"/>
          <p14:tracePt t="35270" x="2482850" y="4089400"/>
          <p14:tracePt t="35287" x="2444750" y="4083050"/>
          <p14:tracePt t="35304" x="2393950" y="4083050"/>
          <p14:tracePt t="35320" x="2317750" y="4083050"/>
          <p14:tracePt t="35337" x="2254250" y="4083050"/>
          <p14:tracePt t="35354" x="2197100" y="4083050"/>
          <p14:tracePt t="35372" x="1974850" y="4089400"/>
          <p14:tracePt t="35387" x="1765300" y="4108450"/>
          <p14:tracePt t="35404" x="1504950" y="4152900"/>
          <p14:tracePt t="35421" x="1257300" y="4229100"/>
          <p14:tracePt t="35437" x="1193800" y="4279900"/>
          <p14:tracePt t="35454" x="1187450" y="4279900"/>
          <p14:tracePt t="35976" x="1162050" y="4305300"/>
          <p14:tracePt t="35982" x="1104900" y="4362450"/>
          <p14:tracePt t="35990" x="1073150" y="4400550"/>
          <p14:tracePt t="36004" x="977900" y="4540250"/>
          <p14:tracePt t="36021" x="914400" y="4648200"/>
          <p14:tracePt t="36037" x="838200" y="4800600"/>
          <p14:tracePt t="36055" x="768350" y="4940300"/>
          <p14:tracePt t="36071" x="749300" y="4984750"/>
          <p14:tracePt t="36088" x="736600" y="5060950"/>
          <p14:tracePt t="36105" x="717550" y="5245100"/>
          <p14:tracePt t="36121" x="717550" y="5340350"/>
          <p14:tracePt t="36138" x="717550" y="5410200"/>
          <p14:tracePt t="43693" x="704850" y="5518150"/>
          <p14:tracePt t="43699" x="685800" y="5594350"/>
          <p14:tracePt t="43708" x="685800" y="5734050"/>
          <p14:tracePt t="43724" x="666750" y="5975350"/>
          <p14:tracePt t="43741" x="666750" y="6134100"/>
          <p14:tracePt t="43756" x="679450" y="6267450"/>
          <p14:tracePt t="43773" x="692150" y="6318250"/>
          <p14:tracePt t="43807" x="717550" y="6369050"/>
          <p14:tracePt t="43840" x="742950" y="6394450"/>
          <p14:tracePt t="43874" x="895350" y="6426200"/>
          <p14:tracePt t="43890" x="990600" y="6426200"/>
          <p14:tracePt t="43908" x="1162050" y="6419850"/>
          <p14:tracePt t="43923" x="1238250" y="6419850"/>
          <p14:tracePt t="43940" x="1320800" y="6400800"/>
          <p14:tracePt t="43956" x="1435100" y="6394450"/>
          <p14:tracePt t="43973" x="1619250" y="6388100"/>
          <p14:tracePt t="43990" x="1701800" y="6388100"/>
          <p14:tracePt t="44007" x="1841500" y="6388100"/>
          <p14:tracePt t="44010" x="1898650" y="6369050"/>
          <p14:tracePt t="44023" x="2019300" y="6356350"/>
          <p14:tracePt t="44040" x="2095500" y="6350000"/>
          <p14:tracePt t="44057" x="2203450" y="6330950"/>
          <p14:tracePt t="44074" x="2400300" y="6318250"/>
          <p14:tracePt t="44090" x="2533650" y="6318250"/>
          <p14:tracePt t="44107" x="2749550" y="6324600"/>
          <p14:tracePt t="44125" x="3016250" y="6324600"/>
          <p14:tracePt t="44140" x="3181350" y="6324600"/>
          <p14:tracePt t="44157" x="3302000" y="6324600"/>
          <p14:tracePt t="44175" x="3365500" y="6318250"/>
          <p14:tracePt t="44190" x="3390900" y="6318250"/>
          <p14:tracePt t="44208" x="3397250" y="6318250"/>
          <p14:tracePt t="44499" x="3524250" y="6311900"/>
          <p14:tracePt t="44505" x="3683000" y="6299200"/>
          <p14:tracePt t="44525" x="4051300" y="6286500"/>
          <p14:tracePt t="44542" x="4533900" y="6286500"/>
          <p14:tracePt t="44557" x="4743450" y="6299200"/>
          <p14:tracePt t="44574" x="4914900" y="6318250"/>
          <p14:tracePt t="44592" x="5010150" y="6337300"/>
          <p14:tracePt t="44607" x="5054600" y="6350000"/>
          <p14:tracePt t="44624" x="5067300" y="6356350"/>
          <p14:tracePt t="44640" x="5080000" y="6362700"/>
          <p14:tracePt t="44657" x="5105400" y="6369050"/>
          <p14:tracePt t="44674" x="5111750" y="6369050"/>
          <p14:tracePt t="44690" x="5130800" y="6369050"/>
          <p14:tracePt t="44707" x="5149850" y="6375400"/>
          <p14:tracePt t="44724" x="5175250" y="6381750"/>
          <p14:tracePt t="44740" x="5200650" y="6388100"/>
          <p14:tracePt t="44758" x="5245100" y="6394450"/>
          <p14:tracePt t="44774" x="5314950" y="6400800"/>
          <p14:tracePt t="44791" x="5391150" y="6407150"/>
          <p14:tracePt t="44808" x="5467350" y="6419850"/>
          <p14:tracePt t="44824" x="5511800" y="6419850"/>
          <p14:tracePt t="44841" x="5581650" y="6419850"/>
          <p14:tracePt t="44859" x="5670550" y="6419850"/>
          <p14:tracePt t="44874" x="5702300" y="6413500"/>
          <p14:tracePt t="44891" x="5727700" y="6407150"/>
          <p14:tracePt t="44907" x="5740400" y="6407150"/>
          <p14:tracePt t="44924" x="5746750" y="6407150"/>
          <p14:tracePt t="44941" x="5759450" y="6400800"/>
          <p14:tracePt t="44957" x="5778500" y="6381750"/>
          <p14:tracePt t="44974" x="5835650" y="6330950"/>
          <p14:tracePt t="44991" x="5905500" y="6216650"/>
          <p14:tracePt t="45007" x="5924550" y="6127750"/>
          <p14:tracePt t="45024" x="5930900" y="5962650"/>
          <p14:tracePt t="45041" x="5930900" y="5911850"/>
          <p14:tracePt t="45057" x="5930900" y="5810250"/>
          <p14:tracePt t="45075" x="5911850" y="5607050"/>
          <p14:tracePt t="45090" x="5899150" y="5486400"/>
          <p14:tracePt t="45109" x="5880100" y="5365750"/>
          <p14:tracePt t="45124" x="5854700" y="5257800"/>
          <p14:tracePt t="45141" x="5848350" y="5219700"/>
          <p14:tracePt t="45158" x="5842000" y="5200650"/>
          <p14:tracePt t="45175" x="5829300" y="5168900"/>
          <p14:tracePt t="45191" x="5822950" y="5143500"/>
          <p14:tracePt t="45207" x="5797550" y="5092700"/>
          <p14:tracePt t="45224" x="5765800" y="5003800"/>
          <p14:tracePt t="45241" x="5715000" y="4895850"/>
          <p14:tracePt t="45258" x="5702300" y="4864100"/>
          <p14:tracePt t="45274" x="5676900" y="4832350"/>
          <p14:tracePt t="45291" x="5657850" y="4806950"/>
          <p14:tracePt t="45307" x="5638800" y="4781550"/>
          <p14:tracePt t="45324" x="5600700" y="4749800"/>
          <p14:tracePt t="45341" x="5556250" y="4679950"/>
          <p14:tracePt t="45358" x="5537200" y="4654550"/>
          <p14:tracePt t="45374" x="5511800" y="4629150"/>
          <p14:tracePt t="45392" x="5480050" y="4597400"/>
          <p14:tracePt t="45408" x="5461000" y="4578350"/>
          <p14:tracePt t="45424" x="5435600" y="4552950"/>
          <p14:tracePt t="45441" x="5397500" y="4495800"/>
          <p14:tracePt t="45458" x="5372100" y="4476750"/>
          <p14:tracePt t="45475" x="5346700" y="4438650"/>
          <p14:tracePt t="45492" x="5334000" y="4413250"/>
          <p14:tracePt t="45508" x="5314950" y="4394200"/>
          <p14:tracePt t="45524" x="5308600" y="4375150"/>
          <p14:tracePt t="45528" x="5302250" y="4362450"/>
          <p14:tracePt t="45542" x="5289550" y="4356100"/>
          <p14:tracePt t="45557" x="5264150" y="4324350"/>
          <p14:tracePt t="45574" x="5219700" y="4279900"/>
          <p14:tracePt t="45592" x="5175250" y="4241800"/>
          <p14:tracePt t="45608" x="5130800" y="4197350"/>
          <p14:tracePt t="45624" x="5092700" y="4165600"/>
          <p14:tracePt t="45641" x="5054600" y="4146550"/>
          <p14:tracePt t="45657" x="5022850" y="4108450"/>
          <p14:tracePt t="45674" x="5003800" y="4095750"/>
          <p14:tracePt t="45691" x="4984750" y="4070350"/>
          <p14:tracePt t="45707" x="4965700" y="4057650"/>
          <p14:tracePt t="45724" x="4959350" y="4051300"/>
          <p14:tracePt t="45741" x="4927600" y="4025900"/>
          <p14:tracePt t="45758" x="4870450" y="3994150"/>
          <p14:tracePt t="45774" x="4819650" y="3981450"/>
          <p14:tracePt t="45793" x="4768850" y="3968750"/>
          <p14:tracePt t="45809" x="4705350" y="3962400"/>
          <p14:tracePt t="45824" x="4679950" y="3962400"/>
          <p14:tracePt t="45841" x="4654550" y="3962400"/>
          <p14:tracePt t="45858" x="4648200" y="3962400"/>
          <p14:tracePt t="45874" x="4629150" y="3975100"/>
          <p14:tracePt t="45891" x="4597400" y="3987800"/>
          <p14:tracePt t="45908" x="4552950" y="4032250"/>
          <p14:tracePt t="45924" x="4495800" y="4070350"/>
          <p14:tracePt t="45941" x="4470400" y="4108450"/>
          <p14:tracePt t="45957" x="4438650" y="4133850"/>
          <p14:tracePt t="45974" x="4394200" y="4184650"/>
          <p14:tracePt t="45991" x="4375150" y="4216400"/>
          <p14:tracePt t="46007" x="4356100" y="4235450"/>
          <p14:tracePt t="46024" x="4343400" y="4260850"/>
          <p14:tracePt t="46041" x="4337050" y="4279900"/>
          <p14:tracePt t="46058" x="4337050" y="4292600"/>
          <p14:tracePt t="46074" x="4337050" y="4337050"/>
          <p14:tracePt t="46091" x="4337050" y="4368800"/>
          <p14:tracePt t="46107" x="4337050" y="4413250"/>
          <p14:tracePt t="46124" x="4337050" y="4464050"/>
          <p14:tracePt t="46140" x="4337050" y="4495800"/>
          <p14:tracePt t="46158" x="4337050" y="4508500"/>
          <p14:tracePt t="46175" x="4349750" y="4565650"/>
          <p14:tracePt t="46191" x="4356100" y="4610100"/>
          <p14:tracePt t="46208" x="4381500" y="4679950"/>
          <p14:tracePt t="46225" x="4413250" y="4756150"/>
          <p14:tracePt t="46241" x="4457700" y="4813300"/>
          <p14:tracePt t="46257" x="4476750" y="4845050"/>
          <p14:tracePt t="46274" x="4502150" y="4889500"/>
          <p14:tracePt t="46291" x="4546600" y="4959350"/>
          <p14:tracePt t="46307" x="4578350" y="5035550"/>
          <p14:tracePt t="46325" x="4622800" y="5143500"/>
          <p14:tracePt t="46341" x="4692650" y="5264150"/>
          <p14:tracePt t="46357" x="4737100" y="5334000"/>
          <p14:tracePt t="46374" x="4781550" y="5403850"/>
          <p14:tracePt t="46390" x="4832350" y="5480050"/>
          <p14:tracePt t="46407" x="4870450" y="5549900"/>
          <p14:tracePt t="46425" x="4908550" y="5613400"/>
          <p14:tracePt t="46441" x="4978400" y="5746750"/>
          <p14:tracePt t="46457" x="5010150" y="5810250"/>
          <p14:tracePt t="46474" x="5048250" y="5867400"/>
          <p14:tracePt t="46491" x="5080000" y="5918200"/>
          <p14:tracePt t="46507" x="5118100" y="5956300"/>
          <p14:tracePt t="46524" x="5168900" y="5994400"/>
          <p14:tracePt t="46540" x="5245100" y="6051550"/>
          <p14:tracePt t="46543" x="5257800" y="6057900"/>
          <p14:tracePt t="46557" x="5308600" y="6108700"/>
          <p14:tracePt t="46574" x="5378450" y="6140450"/>
          <p14:tracePt t="46591" x="5467350" y="6191250"/>
          <p14:tracePt t="46607" x="5619750" y="6216650"/>
          <p14:tracePt t="46624" x="5689600" y="6242050"/>
          <p14:tracePt t="46641" x="5759450" y="6254750"/>
          <p14:tracePt t="46657" x="5816600" y="6267450"/>
          <p14:tracePt t="46675" x="5854700" y="6267450"/>
          <p14:tracePt t="46691" x="5880100" y="6267450"/>
          <p14:tracePt t="46709" x="5937250" y="6267450"/>
          <p14:tracePt t="46725" x="6007100" y="6248400"/>
          <p14:tracePt t="46742" x="6026150" y="6229350"/>
          <p14:tracePt t="46759" x="6064250" y="6203950"/>
          <p14:tracePt t="46774" x="6096000" y="6159500"/>
          <p14:tracePt t="46792" x="6146800" y="6045200"/>
          <p14:tracePt t="46808" x="6121400" y="5734050"/>
          <p14:tracePt t="46824" x="6064250" y="5537200"/>
          <p14:tracePt t="46841" x="5981700" y="5321300"/>
          <p14:tracePt t="46857" x="5905500" y="5181600"/>
          <p14:tracePt t="46874" x="5829300" y="5035550"/>
          <p14:tracePt t="46891" x="5810250" y="5003800"/>
          <p14:tracePt t="53049" x="5854700" y="5016500"/>
          <p14:tracePt t="53056" x="5994400" y="5054600"/>
          <p14:tracePt t="53064" x="6064250" y="5086350"/>
          <p14:tracePt t="53076" x="6146800" y="5111750"/>
          <p14:tracePt t="53093" x="6413500" y="5213350"/>
          <p14:tracePt t="53110" x="6527800" y="5251450"/>
          <p14:tracePt t="53126" x="6572250" y="5270500"/>
          <p14:tracePt t="53160" x="6654800" y="5314950"/>
          <p14:tracePt t="53193" x="6711950" y="5359400"/>
          <p14:tracePt t="53227" x="6724650" y="5378450"/>
          <p14:tracePt t="53243" x="6731000" y="5391150"/>
          <p14:tracePt t="53276" x="6737350" y="5391150"/>
          <p14:tracePt t="53293" x="6737350" y="5403850"/>
          <p14:tracePt t="53310" x="6743700" y="5416550"/>
          <p14:tracePt t="53327" x="6750050" y="5429250"/>
          <p14:tracePt t="53344" x="6750050" y="5441950"/>
          <p14:tracePt t="53360" x="6750050" y="5448300"/>
          <p14:tracePt t="53377" x="6750050" y="5461000"/>
          <p14:tracePt t="53393" x="6750050" y="5473700"/>
          <p14:tracePt t="53410" x="6750050" y="5486400"/>
          <p14:tracePt t="53427" x="6756400" y="5492750"/>
          <p14:tracePt t="53444" x="6769100" y="5518150"/>
          <p14:tracePt t="53460" x="6775450" y="5543550"/>
          <p14:tracePt t="53477" x="6807200" y="5575300"/>
          <p14:tracePt t="53493" x="6832600" y="5607050"/>
          <p14:tracePt t="53510" x="6883400" y="5670550"/>
          <p14:tracePt t="53527" x="6927850" y="5708650"/>
          <p14:tracePt t="53543" x="6959600" y="5727700"/>
          <p14:tracePt t="53560" x="7080250" y="5784850"/>
          <p14:tracePt t="53577" x="7150100" y="5816600"/>
          <p14:tracePt t="53593" x="7200900" y="5835650"/>
          <p14:tracePt t="53610" x="7251700" y="5848350"/>
          <p14:tracePt t="53627" x="7283450" y="5854700"/>
          <p14:tracePt t="53643" x="7346950" y="5867400"/>
          <p14:tracePt t="53660" x="7404100" y="5873750"/>
          <p14:tracePt t="53677" x="7461250" y="5892800"/>
          <p14:tracePt t="53695" x="7512050" y="5899150"/>
          <p14:tracePt t="53710" x="7550150" y="5905500"/>
          <p14:tracePt t="53727" x="7702550" y="5937250"/>
          <p14:tracePt t="53743" x="7848600" y="5981700"/>
          <p14:tracePt t="53760" x="7975600" y="6013450"/>
          <p14:tracePt t="53777" x="8102600" y="6045200"/>
          <p14:tracePt t="53793" x="8223250" y="6057900"/>
          <p14:tracePt t="53810" x="8312150" y="6064250"/>
          <p14:tracePt t="53827" x="8401050" y="6083300"/>
          <p14:tracePt t="53843" x="8426450" y="6083300"/>
          <p14:tracePt t="53860" x="8451850" y="6089650"/>
          <p14:tracePt t="53877" x="8458200" y="6089650"/>
          <p14:tracePt t="54121" x="8509000" y="6089650"/>
          <p14:tracePt t="54129" x="8559800" y="6089650"/>
          <p14:tracePt t="54136" x="8636000" y="6089650"/>
          <p14:tracePt t="54143" x="8667750" y="6089650"/>
          <p14:tracePt t="54160" x="8775700" y="6076950"/>
          <p14:tracePt t="54177" x="8890000" y="6057900"/>
          <p14:tracePt t="54194" x="8997950" y="6045200"/>
          <p14:tracePt t="54210" x="9042400" y="6026150"/>
          <p14:tracePt t="54227" x="9080500" y="6013450"/>
          <p14:tracePt t="54244" x="9144000" y="6000750"/>
          <p14:tracePt t="54260" x="9188450" y="5981700"/>
          <p14:tracePt t="54277" x="9239250" y="5943600"/>
          <p14:tracePt t="54294" x="9271000" y="5930900"/>
          <p14:tracePt t="54311" x="9309100" y="5899150"/>
          <p14:tracePt t="54327" x="9315450" y="5892800"/>
          <p14:tracePt t="54344" x="9340850" y="5873750"/>
          <p14:tracePt t="54360" x="9391650" y="5822950"/>
          <p14:tracePt t="54377" x="9436100" y="5772150"/>
          <p14:tracePt t="54394" x="9499600" y="5676900"/>
          <p14:tracePt t="54411" x="9537700" y="5594350"/>
          <p14:tracePt t="54427" x="9575800" y="5543550"/>
          <p14:tracePt t="54444" x="9601200" y="5480050"/>
          <p14:tracePt t="54460" x="9632950" y="5410200"/>
          <p14:tracePt t="54477" x="9652000" y="5353050"/>
          <p14:tracePt t="54494" x="9671050" y="5289550"/>
          <p14:tracePt t="54511" x="9690100" y="5238750"/>
          <p14:tracePt t="54527" x="9696450" y="5207000"/>
          <p14:tracePt t="54544" x="9696450" y="5194300"/>
          <p14:tracePt t="54560" x="9696450" y="5168900"/>
          <p14:tracePt t="54577" x="9696450" y="5099050"/>
          <p14:tracePt t="54594" x="9696450" y="5029200"/>
          <p14:tracePt t="54612" x="9683750" y="4933950"/>
          <p14:tracePt t="54627" x="9683750" y="4908550"/>
          <p14:tracePt t="54644" x="9677400" y="4883150"/>
          <p14:tracePt t="54660" x="9671050" y="4851400"/>
          <p14:tracePt t="54677" x="9658350" y="4813300"/>
          <p14:tracePt t="54694" x="9652000" y="4781550"/>
          <p14:tracePt t="54710" x="9639300" y="4711700"/>
          <p14:tracePt t="54727" x="9613900" y="4648200"/>
          <p14:tracePt t="54744" x="9613900" y="4635500"/>
          <p14:tracePt t="54761" x="9613900" y="4622800"/>
          <p14:tracePt t="54777" x="9607550" y="4610100"/>
          <p14:tracePt t="54794" x="9601200" y="4597400"/>
          <p14:tracePt t="54810" x="9588500" y="4552950"/>
          <p14:tracePt t="54827" x="9582150" y="4514850"/>
          <p14:tracePt t="54844" x="9575800" y="4508500"/>
          <p14:tracePt t="54861" x="9563100" y="4495800"/>
          <p14:tracePt t="54877" x="9556750" y="4470400"/>
          <p14:tracePt t="54894" x="9550400" y="4457700"/>
          <p14:tracePt t="54911" x="9537700" y="4438650"/>
          <p14:tracePt t="54928" x="9499600" y="4375150"/>
          <p14:tracePt t="54944" x="9455150" y="4305300"/>
          <p14:tracePt t="54961" x="9423400" y="4267200"/>
          <p14:tracePt t="54978" x="9378950" y="4210050"/>
          <p14:tracePt t="54994" x="9340850" y="4165600"/>
          <p14:tracePt t="55011" x="9309100" y="4133850"/>
          <p14:tracePt t="55028" x="9290050" y="4121150"/>
          <p14:tracePt t="55044" x="9258300" y="4083050"/>
          <p14:tracePt t="55061" x="9245600" y="4070350"/>
          <p14:tracePt t="55077" x="9220200" y="4044950"/>
          <p14:tracePt t="55094" x="9188450" y="4019550"/>
          <p14:tracePt t="55111" x="9150350" y="3994150"/>
          <p14:tracePt t="55127" x="9131300" y="3975100"/>
          <p14:tracePt t="55130" x="9118600" y="3962400"/>
          <p14:tracePt t="55144" x="9086850" y="3949700"/>
          <p14:tracePt t="55160" x="9080500" y="3943350"/>
          <p14:tracePt t="55178" x="9074150" y="3943350"/>
          <p14:tracePt t="55194" x="9067800" y="3943350"/>
          <p14:tracePt t="74927" x="9080500" y="3835400"/>
          <p14:tracePt t="74934" x="9093200" y="3759200"/>
          <p14:tracePt t="74941" x="9099550" y="3644900"/>
          <p14:tracePt t="74951" x="9099550" y="3549650"/>
          <p14:tracePt t="74968" x="9080500" y="3333750"/>
          <p14:tracePt t="74985" x="9029700" y="3136900"/>
          <p14:tracePt t="75001" x="8966200" y="3041650"/>
          <p14:tracePt t="75035" x="8655050" y="2781300"/>
          <p14:tracePt t="75069" x="8312150" y="2584450"/>
          <p14:tracePt t="75102" x="8026400" y="2374900"/>
          <p14:tracePt t="75119" x="7918450" y="2305050"/>
          <p14:tracePt t="75137" x="7810500" y="2254250"/>
          <p14:tracePt t="75152" x="7766050" y="2235200"/>
          <p14:tracePt t="75169" x="7753350" y="2222500"/>
          <p14:tracePt t="75185" x="7740650" y="2216150"/>
          <p14:tracePt t="75201" x="7721600" y="2209800"/>
          <p14:tracePt t="75218" x="7715250" y="2203450"/>
          <p14:tracePt t="75252" x="7708900" y="2184400"/>
          <p14:tracePt t="75268" x="7689850" y="2165350"/>
          <p14:tracePt t="75285" x="7677150" y="2133600"/>
          <p14:tracePt t="75302" x="7645400" y="2076450"/>
          <p14:tracePt t="75318" x="7607300" y="2019300"/>
          <p14:tracePt t="75335" x="7575550" y="1968500"/>
          <p14:tracePt t="75352" x="7454900" y="1847850"/>
          <p14:tracePt t="75368" x="7385050" y="1771650"/>
          <p14:tracePt t="75386" x="7327900" y="1708150"/>
          <p14:tracePt t="75402" x="7118350" y="1568450"/>
          <p14:tracePt t="75418" x="7016750" y="1511300"/>
          <p14:tracePt t="75435" x="6953250" y="1492250"/>
          <p14:tracePt t="75452" x="6851650" y="1454150"/>
          <p14:tracePt t="75468" x="6826250" y="1447800"/>
          <p14:tracePt t="75719" x="6743700" y="1447800"/>
          <p14:tracePt t="75726" x="6635750" y="1460500"/>
          <p14:tracePt t="75735" x="6553200" y="1460500"/>
          <p14:tracePt t="75752" x="6267450" y="1479550"/>
          <p14:tracePt t="75769" x="5873750" y="1517650"/>
          <p14:tracePt t="75785" x="5670550" y="1543050"/>
          <p14:tracePt t="75802" x="5543550" y="1555750"/>
          <p14:tracePt t="75819" x="5391150" y="1568450"/>
          <p14:tracePt t="75835" x="5321300" y="1574800"/>
          <p14:tracePt t="75852" x="5283200" y="1574800"/>
          <p14:tracePt t="75868" x="5238750" y="1574800"/>
          <p14:tracePt t="75885" x="5207000" y="1574800"/>
          <p14:tracePt t="75902" x="5181600" y="1581150"/>
          <p14:tracePt t="75919" x="5175250" y="1587500"/>
          <p14:tracePt t="75935" x="5149850" y="1606550"/>
          <p14:tracePt t="75952" x="5130800" y="1612900"/>
          <p14:tracePt t="75969" x="5105400" y="1625600"/>
          <p14:tracePt t="75971" x="5092700" y="1638300"/>
          <p14:tracePt t="75985" x="5073650" y="1670050"/>
          <p14:tracePt t="76002" x="5067300" y="1708150"/>
          <p14:tracePt t="76019" x="5035550" y="1790700"/>
          <p14:tracePt t="76036" x="4997450" y="1968500"/>
          <p14:tracePt t="76052" x="4991100" y="2089150"/>
          <p14:tracePt t="76070" x="4972050" y="2178050"/>
          <p14:tracePt t="76086" x="4972050" y="2235200"/>
          <p14:tracePt t="76102" x="4972050" y="2273300"/>
          <p14:tracePt t="76119" x="4965700" y="2343150"/>
          <p14:tracePt t="76136" x="4953000" y="2451100"/>
          <p14:tracePt t="76152" x="4946650" y="2495550"/>
          <p14:tracePt t="76169" x="4946650" y="2533650"/>
          <p14:tracePt t="76186" x="4940300" y="2559050"/>
          <p14:tracePt t="76202" x="4940300" y="2603500"/>
          <p14:tracePt t="76219" x="4940300" y="2654300"/>
          <p14:tracePt t="76235" x="4940300" y="2692400"/>
          <p14:tracePt t="76252" x="4940300" y="2762250"/>
          <p14:tracePt t="76269" x="4946650" y="2819400"/>
          <p14:tracePt t="76285" x="4978400" y="2870200"/>
          <p14:tracePt t="76302" x="5048250" y="2952750"/>
          <p14:tracePt t="76319" x="5111750" y="3022600"/>
          <p14:tracePt t="76335" x="5257800" y="3136900"/>
          <p14:tracePt t="76352" x="5499100" y="3295650"/>
          <p14:tracePt t="76369" x="5676900" y="3384550"/>
          <p14:tracePt t="76385" x="5899150" y="3448050"/>
          <p14:tracePt t="76402" x="6089650" y="3486150"/>
          <p14:tracePt t="76419" x="6178550" y="3505200"/>
          <p14:tracePt t="76436" x="6280150" y="3517900"/>
          <p14:tracePt t="76452" x="6362700" y="3536950"/>
          <p14:tracePt t="76469" x="6438900" y="3562350"/>
          <p14:tracePt t="76486" x="6565900" y="3581400"/>
          <p14:tracePt t="76502" x="6737350" y="3594100"/>
          <p14:tracePt t="76519" x="6889750" y="3594100"/>
          <p14:tracePt t="76535" x="6997700" y="3594100"/>
          <p14:tracePt t="76552" x="7124700" y="3594100"/>
          <p14:tracePt t="76569" x="7277100" y="3581400"/>
          <p14:tracePt t="76586" x="7429500" y="3556000"/>
          <p14:tracePt t="76602" x="7639050" y="3492500"/>
          <p14:tracePt t="76619" x="7893050" y="3403600"/>
          <p14:tracePt t="76635" x="8051800" y="3321050"/>
          <p14:tracePt t="76652" x="8191500" y="3244850"/>
          <p14:tracePt t="76669" x="8343900" y="3111500"/>
          <p14:tracePt t="76686" x="8413750" y="3028950"/>
          <p14:tracePt t="76703" x="8477250" y="2959100"/>
          <p14:tracePt t="76719" x="8572500" y="2768600"/>
          <p14:tracePt t="76736" x="8591550" y="2628900"/>
          <p14:tracePt t="76752" x="8604250" y="2508250"/>
          <p14:tracePt t="76769" x="8604250" y="2444750"/>
          <p14:tracePt t="76786" x="8604250" y="2368550"/>
          <p14:tracePt t="76802" x="8597900" y="2343150"/>
          <p14:tracePt t="76819" x="8585200" y="2298700"/>
          <p14:tracePt t="76836" x="8540750" y="2203450"/>
          <p14:tracePt t="76853" x="8489950" y="2070100"/>
          <p14:tracePt t="76869" x="8426450" y="1962150"/>
          <p14:tracePt t="76886" x="8331200" y="1809750"/>
          <p14:tracePt t="76902" x="8286750" y="1758950"/>
          <p14:tracePt t="76919" x="8248650" y="1720850"/>
          <p14:tracePt t="76935" x="8172450" y="1663700"/>
          <p14:tracePt t="76952" x="8115300" y="1619250"/>
          <p14:tracePt t="76969" x="8070850" y="1600200"/>
          <p14:tracePt t="76986" x="7988300" y="1549400"/>
          <p14:tracePt t="77003" x="7905750" y="1504950"/>
          <p14:tracePt t="77019" x="7861300" y="1492250"/>
          <p14:tracePt t="77036" x="7785100" y="1473200"/>
          <p14:tracePt t="77052" x="7747000" y="1466850"/>
          <p14:tracePt t="77069" x="7721600" y="1466850"/>
          <p14:tracePt t="77086" x="7683500" y="1466850"/>
          <p14:tracePt t="77103" x="7651750" y="1466850"/>
          <p14:tracePt t="77119" x="7613650" y="1466850"/>
          <p14:tracePt t="77136" x="7575550" y="1460500"/>
          <p14:tracePt t="77153" x="7499350" y="1454150"/>
          <p14:tracePt t="77169" x="7442200" y="1454150"/>
          <p14:tracePt t="77186" x="7378700" y="1454150"/>
          <p14:tracePt t="77203" x="7258050" y="1447800"/>
          <p14:tracePt t="77219" x="7118350" y="1428750"/>
          <p14:tracePt t="77236" x="6997700" y="1428750"/>
          <p14:tracePt t="77252" x="6756400" y="1428750"/>
          <p14:tracePt t="77269" x="6597650" y="1422400"/>
          <p14:tracePt t="77286" x="6483350" y="1422400"/>
          <p14:tracePt t="77302" x="6267450" y="1416050"/>
          <p14:tracePt t="77319" x="6140450" y="1416050"/>
          <p14:tracePt t="77336" x="6070600" y="1416050"/>
          <p14:tracePt t="77353" x="5994400" y="1435100"/>
          <p14:tracePt t="77369" x="5962650" y="1441450"/>
          <p14:tracePt t="77386" x="5911850" y="1454150"/>
          <p14:tracePt t="77403" x="5861050" y="1479550"/>
          <p14:tracePt t="77419" x="5822950" y="1504950"/>
          <p14:tracePt t="77436" x="5803900" y="1524000"/>
          <p14:tracePt t="77454" x="5772150" y="1562100"/>
          <p14:tracePt t="77470" x="5740400" y="1631950"/>
          <p14:tracePt t="77486" x="5708650" y="1682750"/>
          <p14:tracePt t="77502" x="5683250" y="1733550"/>
          <p14:tracePt t="77519" x="5613400" y="1873250"/>
          <p14:tracePt t="77536" x="5556250" y="1981200"/>
          <p14:tracePt t="77552" x="5524500" y="2070100"/>
          <p14:tracePt t="77569" x="5486400" y="2178050"/>
          <p14:tracePt t="77586" x="5467350" y="2266950"/>
          <p14:tracePt t="77603" x="5467350" y="2362200"/>
          <p14:tracePt t="77619" x="5461000" y="2451100"/>
          <p14:tracePt t="77636" x="5461000" y="2508250"/>
          <p14:tracePt t="77653" x="5461000" y="2584450"/>
          <p14:tracePt t="77669" x="5448300" y="2698750"/>
          <p14:tracePt t="77686" x="5448300" y="2730500"/>
          <p14:tracePt t="77704" x="5448300" y="2768600"/>
          <p14:tracePt t="77721" x="5441950" y="2794000"/>
          <p14:tracePt t="77736" x="5441950" y="2825750"/>
          <p14:tracePt t="77753" x="5441950" y="2895600"/>
          <p14:tracePt t="77770" x="5499100" y="3022600"/>
          <p14:tracePt t="77787" x="5556250" y="3124200"/>
          <p14:tracePt t="77803" x="5594350" y="3181350"/>
          <p14:tracePt t="77819" x="5645150" y="3238500"/>
          <p14:tracePt t="77836" x="5689600" y="3321050"/>
          <p14:tracePt t="77853" x="5746750" y="3365500"/>
          <p14:tracePt t="77870" x="5854700" y="3448050"/>
          <p14:tracePt t="77886" x="6000750" y="3562350"/>
          <p14:tracePt t="77903" x="6076950" y="3606800"/>
          <p14:tracePt t="77919" x="6146800" y="3657600"/>
          <p14:tracePt t="77936" x="6210300" y="3683000"/>
          <p14:tracePt t="77953" x="6248400" y="3695700"/>
          <p14:tracePt t="77969" x="6267450" y="3702050"/>
          <p14:tracePt t="77986" x="6318250" y="3708400"/>
          <p14:tracePt t="78003" x="6375400" y="3714750"/>
          <p14:tracePt t="78019" x="6457950" y="3727450"/>
          <p14:tracePt t="78036" x="6616700" y="3752850"/>
          <p14:tracePt t="78053" x="6699250" y="3765550"/>
          <p14:tracePt t="78069" x="6762750" y="3765550"/>
          <p14:tracePt t="78087" x="6870700" y="3765550"/>
          <p14:tracePt t="78103" x="6972300" y="3752850"/>
          <p14:tracePt t="78119" x="7099300" y="3740150"/>
          <p14:tracePt t="78136" x="7207250" y="3733800"/>
          <p14:tracePt t="78153" x="7505700" y="3708400"/>
          <p14:tracePt t="78169" x="7613650" y="3695700"/>
          <p14:tracePt t="78186" x="7753350" y="3657600"/>
          <p14:tracePt t="78203" x="7924800" y="3594100"/>
          <p14:tracePt t="78220" x="8001000" y="3543300"/>
          <p14:tracePt t="78236" x="8058150" y="3492500"/>
          <p14:tracePt t="78253" x="8178800" y="3340100"/>
          <p14:tracePt t="78270" x="8216900" y="3282950"/>
          <p14:tracePt t="78286" x="8261350" y="3219450"/>
          <p14:tracePt t="78303" x="8331200" y="3079750"/>
          <p14:tracePt t="78320" x="8382000" y="2952750"/>
          <p14:tracePt t="78336" x="8413750" y="2635250"/>
          <p14:tracePt t="78353" x="8413750" y="2362200"/>
          <p14:tracePt t="78370" x="8413750" y="2254250"/>
          <p14:tracePt t="78386" x="8413750" y="2203450"/>
          <p14:tracePt t="78403" x="8394700" y="2108200"/>
          <p14:tracePt t="78420" x="8350250" y="2032000"/>
          <p14:tracePt t="78436" x="8299450" y="1930400"/>
          <p14:tracePt t="78453" x="8229600" y="1752600"/>
          <p14:tracePt t="78469" x="8191500" y="1644650"/>
          <p14:tracePt t="78486" x="8191500" y="1619250"/>
          <p14:tracePt t="78503" x="8191500" y="1612900"/>
        </p14:tracePtLst>
      </p14:laserTraceLst>
    </p:ext>
  </p:extLst>
</p:sld>
</file>

<file path=ppt/theme/theme1.xml><?xml version="1.0" encoding="utf-8"?>
<a:theme xmlns:a="http://schemas.openxmlformats.org/drawingml/2006/main" name="Facet">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514</TotalTime>
  <Words>919</Words>
  <Application>Microsoft Office PowerPoint</Application>
  <PresentationFormat>Widescreen</PresentationFormat>
  <Paragraphs>82</Paragraphs>
  <Slides>14</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Trebuchet MS</vt:lpstr>
      <vt:lpstr>Wingdings</vt:lpstr>
      <vt:lpstr>Wingdings 3</vt:lpstr>
      <vt:lpstr>Facet</vt:lpstr>
      <vt:lpstr>Meet the Teacher Welcome to Queen Victoria Class</vt:lpstr>
      <vt:lpstr>Teaching staff in Year 6</vt:lpstr>
      <vt:lpstr>Now that you are in Year 6, we are expecting you to be role models for the school!</vt:lpstr>
      <vt:lpstr>Topic: Britain since 1930</vt:lpstr>
      <vt:lpstr>Literacy Links</vt:lpstr>
      <vt:lpstr>A “World War Two” experience… dressing up and food!</vt:lpstr>
      <vt:lpstr>Science .. Lots of practical investigations and enquiry questions</vt:lpstr>
      <vt:lpstr>Science</vt:lpstr>
      <vt:lpstr>Things to think about!</vt:lpstr>
      <vt:lpstr>Home learning</vt:lpstr>
      <vt:lpstr>Weekly reminders</vt:lpstr>
      <vt:lpstr>What will you need?</vt:lpstr>
      <vt:lpstr>Communication</vt:lpstr>
      <vt:lpstr>It’s time to relax! </vt:lpstr>
    </vt:vector>
  </TitlesOfParts>
  <Company>The Grove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the Teachers</dc:title>
  <dc:creator>jtancock</dc:creator>
  <cp:lastModifiedBy>Samina Khan</cp:lastModifiedBy>
  <cp:revision>63</cp:revision>
  <dcterms:created xsi:type="dcterms:W3CDTF">2019-08-04T14:16:59Z</dcterms:created>
  <dcterms:modified xsi:type="dcterms:W3CDTF">2022-07-15T10:27:03Z</dcterms:modified>
</cp:coreProperties>
</file>