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86C49-D84B-C113-AFF9-C4AE8CF2D8B9}" v="23" dt="2024-12-17T13:50:03.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2150"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ise Barwick" userId="S::eloise.barwick@crossfarm.kite.academy::a37e75d3-ddff-4a8d-a9f7-73addd26e4b8" providerId="AD" clId="Web-{0256AA2B-79AC-197F-B0CB-4C2B66CC0F6A}"/>
    <pc:docChg chg="modSld">
      <pc:chgData name="Eloise Barwick" userId="S::eloise.barwick@crossfarm.kite.academy::a37e75d3-ddff-4a8d-a9f7-73addd26e4b8" providerId="AD" clId="Web-{0256AA2B-79AC-197F-B0CB-4C2B66CC0F6A}" dt="2024-10-16T11:56:01.499" v="3" actId="20577"/>
      <pc:docMkLst>
        <pc:docMk/>
      </pc:docMkLst>
      <pc:sldChg chg="modSp">
        <pc:chgData name="Eloise Barwick" userId="S::eloise.barwick@crossfarm.kite.academy::a37e75d3-ddff-4a8d-a9f7-73addd26e4b8" providerId="AD" clId="Web-{0256AA2B-79AC-197F-B0CB-4C2B66CC0F6A}" dt="2024-10-16T11:56:01.499" v="3" actId="20577"/>
        <pc:sldMkLst>
          <pc:docMk/>
          <pc:sldMk cId="3486222303" sldId="257"/>
        </pc:sldMkLst>
        <pc:spChg chg="mod">
          <ac:chgData name="Eloise Barwick" userId="S::eloise.barwick@crossfarm.kite.academy::a37e75d3-ddff-4a8d-a9f7-73addd26e4b8" providerId="AD" clId="Web-{0256AA2B-79AC-197F-B0CB-4C2B66CC0F6A}" dt="2024-10-16T11:55:49.295" v="1" actId="20577"/>
          <ac:spMkLst>
            <pc:docMk/>
            <pc:sldMk cId="3486222303" sldId="257"/>
            <ac:spMk id="6" creationId="{00000000-0000-0000-0000-000000000000}"/>
          </ac:spMkLst>
        </pc:spChg>
        <pc:spChg chg="mod">
          <ac:chgData name="Eloise Barwick" userId="S::eloise.barwick@crossfarm.kite.academy::a37e75d3-ddff-4a8d-a9f7-73addd26e4b8" providerId="AD" clId="Web-{0256AA2B-79AC-197F-B0CB-4C2B66CC0F6A}" dt="2024-10-16T11:56:01.499" v="3" actId="20577"/>
          <ac:spMkLst>
            <pc:docMk/>
            <pc:sldMk cId="3486222303" sldId="257"/>
            <ac:spMk id="11" creationId="{00000000-0000-0000-0000-000000000000}"/>
          </ac:spMkLst>
        </pc:spChg>
      </pc:sldChg>
    </pc:docChg>
  </pc:docChgLst>
  <pc:docChgLst>
    <pc:chgData name="Anna Constantine" userId="S::anna.constantine@sandringham.kite.academy::08dad2a4-444b-45ab-99f1-10775e63c69d" providerId="AD" clId="Web-{01831F4C-9DAE-B787-0650-DC51CC2A9ED3}"/>
    <pc:docChg chg="modSld">
      <pc:chgData name="Anna Constantine" userId="S::anna.constantine@sandringham.kite.academy::08dad2a4-444b-45ab-99f1-10775e63c69d" providerId="AD" clId="Web-{01831F4C-9DAE-B787-0650-DC51CC2A9ED3}" dt="2024-10-20T15:56:37.669" v="302" actId="1076"/>
      <pc:docMkLst>
        <pc:docMk/>
      </pc:docMkLst>
      <pc:sldChg chg="addSp delSp modSp">
        <pc:chgData name="Anna Constantine" userId="S::anna.constantine@sandringham.kite.academy::08dad2a4-444b-45ab-99f1-10775e63c69d" providerId="AD" clId="Web-{01831F4C-9DAE-B787-0650-DC51CC2A9ED3}" dt="2024-10-20T15:56:37.669" v="302" actId="1076"/>
        <pc:sldMkLst>
          <pc:docMk/>
          <pc:sldMk cId="2461037982" sldId="258"/>
        </pc:sldMkLst>
        <pc:spChg chg="mod">
          <ac:chgData name="Anna Constantine" userId="S::anna.constantine@sandringham.kite.academy::08dad2a4-444b-45ab-99f1-10775e63c69d" providerId="AD" clId="Web-{01831F4C-9DAE-B787-0650-DC51CC2A9ED3}" dt="2024-10-20T15:56:27.591" v="299" actId="20577"/>
          <ac:spMkLst>
            <pc:docMk/>
            <pc:sldMk cId="2461037982" sldId="258"/>
            <ac:spMk id="12" creationId="{00000000-0000-0000-0000-000000000000}"/>
          </ac:spMkLst>
        </pc:spChg>
      </pc:sldChg>
    </pc:docChg>
  </pc:docChgLst>
  <pc:docChgLst>
    <pc:chgData name="Eloise Barwick" userId="S::eloise.barwick@crossfarm.kite.academy::a37e75d3-ddff-4a8d-a9f7-73addd26e4b8" providerId="AD" clId="Web-{947BBEDF-0A38-2A1C-000C-D0669ABBAC68}"/>
    <pc:docChg chg="modSld">
      <pc:chgData name="Eloise Barwick" userId="S::eloise.barwick@crossfarm.kite.academy::a37e75d3-ddff-4a8d-a9f7-73addd26e4b8" providerId="AD" clId="Web-{947BBEDF-0A38-2A1C-000C-D0669ABBAC68}" dt="2024-10-22T07:25:11.664" v="344" actId="20577"/>
      <pc:docMkLst>
        <pc:docMk/>
      </pc:docMkLst>
      <pc:sldChg chg="modSp">
        <pc:chgData name="Eloise Barwick" userId="S::eloise.barwick@crossfarm.kite.academy::a37e75d3-ddff-4a8d-a9f7-73addd26e4b8" providerId="AD" clId="Web-{947BBEDF-0A38-2A1C-000C-D0669ABBAC68}" dt="2024-10-22T07:05:37.212" v="39" actId="20577"/>
        <pc:sldMkLst>
          <pc:docMk/>
          <pc:sldMk cId="3486222303" sldId="257"/>
        </pc:sldMkLst>
        <pc:spChg chg="mod">
          <ac:chgData name="Eloise Barwick" userId="S::eloise.barwick@crossfarm.kite.academy::a37e75d3-ddff-4a8d-a9f7-73addd26e4b8" providerId="AD" clId="Web-{947BBEDF-0A38-2A1C-000C-D0669ABBAC68}" dt="2024-10-22T07:05:37.212" v="39" actId="20577"/>
          <ac:spMkLst>
            <pc:docMk/>
            <pc:sldMk cId="3486222303" sldId="257"/>
            <ac:spMk id="8" creationId="{00000000-0000-0000-0000-000000000000}"/>
          </ac:spMkLst>
        </pc:spChg>
      </pc:sldChg>
      <pc:sldChg chg="delSp modSp">
        <pc:chgData name="Eloise Barwick" userId="S::eloise.barwick@crossfarm.kite.academy::a37e75d3-ddff-4a8d-a9f7-73addd26e4b8" providerId="AD" clId="Web-{947BBEDF-0A38-2A1C-000C-D0669ABBAC68}" dt="2024-10-22T07:25:11.664" v="344" actId="20577"/>
        <pc:sldMkLst>
          <pc:docMk/>
          <pc:sldMk cId="2461037982" sldId="258"/>
        </pc:sldMkLst>
        <pc:spChg chg="mod">
          <ac:chgData name="Eloise Barwick" userId="S::eloise.barwick@crossfarm.kite.academy::a37e75d3-ddff-4a8d-a9f7-73addd26e4b8" providerId="AD" clId="Web-{947BBEDF-0A38-2A1C-000C-D0669ABBAC68}" dt="2024-10-22T07:24:09.193" v="315" actId="20577"/>
          <ac:spMkLst>
            <pc:docMk/>
            <pc:sldMk cId="2461037982" sldId="258"/>
            <ac:spMk id="5" creationId="{00000000-0000-0000-0000-000000000000}"/>
          </ac:spMkLst>
        </pc:spChg>
        <pc:spChg chg="mod">
          <ac:chgData name="Eloise Barwick" userId="S::eloise.barwick@crossfarm.kite.academy::a37e75d3-ddff-4a8d-a9f7-73addd26e4b8" providerId="AD" clId="Web-{947BBEDF-0A38-2A1C-000C-D0669ABBAC68}" dt="2024-10-22T07:23:15.519" v="310" actId="20577"/>
          <ac:spMkLst>
            <pc:docMk/>
            <pc:sldMk cId="2461037982" sldId="258"/>
            <ac:spMk id="6" creationId="{00000000-0000-0000-0000-000000000000}"/>
          </ac:spMkLst>
        </pc:spChg>
        <pc:spChg chg="mod">
          <ac:chgData name="Eloise Barwick" userId="S::eloise.barwick@crossfarm.kite.academy::a37e75d3-ddff-4a8d-a9f7-73addd26e4b8" providerId="AD" clId="Web-{947BBEDF-0A38-2A1C-000C-D0669ABBAC68}" dt="2024-10-22T07:22:38.549" v="293" actId="20577"/>
          <ac:spMkLst>
            <pc:docMk/>
            <pc:sldMk cId="2461037982" sldId="258"/>
            <ac:spMk id="7" creationId="{00000000-0000-0000-0000-000000000000}"/>
          </ac:spMkLst>
        </pc:spChg>
        <pc:spChg chg="mod">
          <ac:chgData name="Eloise Barwick" userId="S::eloise.barwick@crossfarm.kite.academy::a37e75d3-ddff-4a8d-a9f7-73addd26e4b8" providerId="AD" clId="Web-{947BBEDF-0A38-2A1C-000C-D0669ABBAC68}" dt="2024-10-22T07:25:11.664" v="344" actId="20577"/>
          <ac:spMkLst>
            <pc:docMk/>
            <pc:sldMk cId="2461037982" sldId="258"/>
            <ac:spMk id="8" creationId="{00000000-0000-0000-0000-000000000000}"/>
          </ac:spMkLst>
        </pc:spChg>
        <pc:spChg chg="mod">
          <ac:chgData name="Eloise Barwick" userId="S::eloise.barwick@crossfarm.kite.academy::a37e75d3-ddff-4a8d-a9f7-73addd26e4b8" providerId="AD" clId="Web-{947BBEDF-0A38-2A1C-000C-D0669ABBAC68}" dt="2024-10-22T07:21:38.093" v="221" actId="20577"/>
          <ac:spMkLst>
            <pc:docMk/>
            <pc:sldMk cId="2461037982" sldId="258"/>
            <ac:spMk id="10" creationId="{00000000-0000-0000-0000-000000000000}"/>
          </ac:spMkLst>
        </pc:spChg>
        <pc:spChg chg="mod">
          <ac:chgData name="Eloise Barwick" userId="S::eloise.barwick@crossfarm.kite.academy::a37e75d3-ddff-4a8d-a9f7-73addd26e4b8" providerId="AD" clId="Web-{947BBEDF-0A38-2A1C-000C-D0669ABBAC68}" dt="2024-10-22T07:21:08.545" v="208" actId="20577"/>
          <ac:spMkLst>
            <pc:docMk/>
            <pc:sldMk cId="2461037982" sldId="258"/>
            <ac:spMk id="11" creationId="{00000000-0000-0000-0000-000000000000}"/>
          </ac:spMkLst>
        </pc:spChg>
        <pc:spChg chg="mod">
          <ac:chgData name="Eloise Barwick" userId="S::eloise.barwick@crossfarm.kite.academy::a37e75d3-ddff-4a8d-a9f7-73addd26e4b8" providerId="AD" clId="Web-{947BBEDF-0A38-2A1C-000C-D0669ABBAC68}" dt="2024-10-22T07:20:22.247" v="158" actId="20577"/>
          <ac:spMkLst>
            <pc:docMk/>
            <pc:sldMk cId="2461037982" sldId="258"/>
            <ac:spMk id="12" creationId="{00000000-0000-0000-0000-000000000000}"/>
          </ac:spMkLst>
        </pc:spChg>
      </pc:sldChg>
    </pc:docChg>
  </pc:docChgLst>
  <pc:docChgLst>
    <pc:chgData name="Gina Hylton" userId="S::gina.hylton@crossfarm.kite.academy::3453f3ab-8ebb-4d7d-86f0-4365a83c7612" providerId="AD" clId="Web-{C4A84CEE-1D60-CC74-FB8A-FC1C8090DB73}"/>
    <pc:docChg chg="modSld">
      <pc:chgData name="Gina Hylton" userId="S::gina.hylton@crossfarm.kite.academy::3453f3ab-8ebb-4d7d-86f0-4365a83c7612" providerId="AD" clId="Web-{C4A84CEE-1D60-CC74-FB8A-FC1C8090DB73}" dt="2024-12-11T08:33:28.500" v="8" actId="20577"/>
      <pc:docMkLst>
        <pc:docMk/>
      </pc:docMkLst>
      <pc:sldChg chg="modSp">
        <pc:chgData name="Gina Hylton" userId="S::gina.hylton@crossfarm.kite.academy::3453f3ab-8ebb-4d7d-86f0-4365a83c7612" providerId="AD" clId="Web-{C4A84CEE-1D60-CC74-FB8A-FC1C8090DB73}" dt="2024-12-11T08:33:28.500" v="8" actId="20577"/>
        <pc:sldMkLst>
          <pc:docMk/>
          <pc:sldMk cId="2461037982" sldId="258"/>
        </pc:sldMkLst>
        <pc:spChg chg="mod">
          <ac:chgData name="Gina Hylton" userId="S::gina.hylton@crossfarm.kite.academy::3453f3ab-8ebb-4d7d-86f0-4365a83c7612" providerId="AD" clId="Web-{C4A84CEE-1D60-CC74-FB8A-FC1C8090DB73}" dt="2024-12-11T08:33:28.500" v="8" actId="20577"/>
          <ac:spMkLst>
            <pc:docMk/>
            <pc:sldMk cId="2461037982" sldId="258"/>
            <ac:spMk id="7" creationId="{00000000-0000-0000-0000-000000000000}"/>
          </ac:spMkLst>
        </pc:spChg>
      </pc:sldChg>
    </pc:docChg>
  </pc:docChgLst>
  <pc:docChgLst>
    <pc:chgData name="Sarah McClelland" userId="S::sarah.mcclelland@sandringham.kite.academy::0fec6fc1-67fa-45ec-a9b1-2d4fc104a5d1" providerId="AD" clId="Web-{4DD520E9-68F5-01F6-92E0-6BD7920F024C}"/>
    <pc:docChg chg="modSld">
      <pc:chgData name="Sarah McClelland" userId="S::sarah.mcclelland@sandringham.kite.academy::0fec6fc1-67fa-45ec-a9b1-2d4fc104a5d1" providerId="AD" clId="Web-{4DD520E9-68F5-01F6-92E0-6BD7920F024C}" dt="2024-10-16T13:38:09.657" v="212" actId="20577"/>
      <pc:docMkLst>
        <pc:docMk/>
      </pc:docMkLst>
      <pc:sldChg chg="addSp delSp modSp">
        <pc:chgData name="Sarah McClelland" userId="S::sarah.mcclelland@sandringham.kite.academy::0fec6fc1-67fa-45ec-a9b1-2d4fc104a5d1" providerId="AD" clId="Web-{4DD520E9-68F5-01F6-92E0-6BD7920F024C}" dt="2024-10-16T13:38:09.657" v="212" actId="20577"/>
        <pc:sldMkLst>
          <pc:docMk/>
          <pc:sldMk cId="2461037982" sldId="258"/>
        </pc:sldMkLst>
        <pc:spChg chg="mod">
          <ac:chgData name="Sarah McClelland" userId="S::sarah.mcclelland@sandringham.kite.academy::0fec6fc1-67fa-45ec-a9b1-2d4fc104a5d1" providerId="AD" clId="Web-{4DD520E9-68F5-01F6-92E0-6BD7920F024C}" dt="2024-10-16T13:38:09.657" v="212" actId="20577"/>
          <ac:spMkLst>
            <pc:docMk/>
            <pc:sldMk cId="2461037982" sldId="258"/>
            <ac:spMk id="6" creationId="{00000000-0000-0000-0000-000000000000}"/>
          </ac:spMkLst>
        </pc:spChg>
      </pc:sldChg>
    </pc:docChg>
  </pc:docChgLst>
  <pc:docChgLst>
    <pc:chgData name="Monique Walker" userId="S::monique.walker@grove.kite.academy::578e75c3-4167-4988-84a8-2caa21812d5d" providerId="AD" clId="Web-{36BC05AD-3CF6-49BC-1657-CB0D8649C57F}"/>
    <pc:docChg chg="modSld">
      <pc:chgData name="Monique Walker" userId="S::monique.walker@grove.kite.academy::578e75c3-4167-4988-84a8-2caa21812d5d" providerId="AD" clId="Web-{36BC05AD-3CF6-49BC-1657-CB0D8649C57F}" dt="2024-09-04T16:52:33.651" v="76" actId="20577"/>
      <pc:docMkLst>
        <pc:docMk/>
      </pc:docMkLst>
      <pc:sldChg chg="modSp">
        <pc:chgData name="Monique Walker" userId="S::monique.walker@grove.kite.academy::578e75c3-4167-4988-84a8-2caa21812d5d" providerId="AD" clId="Web-{36BC05AD-3CF6-49BC-1657-CB0D8649C57F}" dt="2024-09-04T16:52:33.651" v="76" actId="20577"/>
        <pc:sldMkLst>
          <pc:docMk/>
          <pc:sldMk cId="3486222303" sldId="257"/>
        </pc:sldMkLst>
      </pc:sldChg>
    </pc:docChg>
  </pc:docChgLst>
  <pc:docChgLst>
    <pc:chgData name="Robyn Morgan" userId="S::robyn.morgan@ferns.kite.academy::baec457f-fe42-4d4f-abad-f1aafb365f7e" providerId="AD" clId="Web-{2E93034E-7261-B511-A3B0-34BEDEB7B881}"/>
    <pc:docChg chg="modSld">
      <pc:chgData name="Robyn Morgan" userId="S::robyn.morgan@ferns.kite.academy::baec457f-fe42-4d4f-abad-f1aafb365f7e" providerId="AD" clId="Web-{2E93034E-7261-B511-A3B0-34BEDEB7B881}" dt="2023-09-27T12:57:18.579" v="2" actId="20577"/>
      <pc:docMkLst>
        <pc:docMk/>
      </pc:docMkLst>
      <pc:sldChg chg="modSp">
        <pc:chgData name="Robyn Morgan" userId="S::robyn.morgan@ferns.kite.academy::baec457f-fe42-4d4f-abad-f1aafb365f7e" providerId="AD" clId="Web-{2E93034E-7261-B511-A3B0-34BEDEB7B881}" dt="2023-09-27T12:57:18.579" v="2" actId="20577"/>
        <pc:sldMkLst>
          <pc:docMk/>
          <pc:sldMk cId="2461037982" sldId="258"/>
        </pc:sldMkLst>
      </pc:sldChg>
    </pc:docChg>
  </pc:docChgLst>
  <pc:docChgLst>
    <pc:chgData name="Monique Walker" userId="S::monique.walker@grove.kite.academy::578e75c3-4167-4988-84a8-2caa21812d5d" providerId="AD" clId="Web-{4D0B40F7-2A61-E75F-141F-629D85CFF938}"/>
    <pc:docChg chg="modSld">
      <pc:chgData name="Monique Walker" userId="S::monique.walker@grove.kite.academy::578e75c3-4167-4988-84a8-2caa21812d5d" providerId="AD" clId="Web-{4D0B40F7-2A61-E75F-141F-629D85CFF938}" dt="2024-10-16T13:07:54" v="41" actId="20577"/>
      <pc:docMkLst>
        <pc:docMk/>
      </pc:docMkLst>
      <pc:sldChg chg="addSp modSp">
        <pc:chgData name="Monique Walker" userId="S::monique.walker@grove.kite.academy::578e75c3-4167-4988-84a8-2caa21812d5d" providerId="AD" clId="Web-{4D0B40F7-2A61-E75F-141F-629D85CFF938}" dt="2024-10-16T13:07:54" v="41" actId="20577"/>
        <pc:sldMkLst>
          <pc:docMk/>
          <pc:sldMk cId="3486222303" sldId="257"/>
        </pc:sldMkLst>
        <pc:spChg chg="mod">
          <ac:chgData name="Monique Walker" userId="S::monique.walker@grove.kite.academy::578e75c3-4167-4988-84a8-2caa21812d5d" providerId="AD" clId="Web-{4D0B40F7-2A61-E75F-141F-629D85CFF938}" dt="2024-10-16T13:07:54" v="41" actId="20577"/>
          <ac:spMkLst>
            <pc:docMk/>
            <pc:sldMk cId="3486222303" sldId="257"/>
            <ac:spMk id="9" creationId="{00000000-0000-0000-0000-000000000000}"/>
          </ac:spMkLst>
        </pc:spChg>
      </pc:sldChg>
    </pc:docChg>
  </pc:docChgLst>
  <pc:docChgLst>
    <pc:chgData name="Jessica Gladwish" userId="S::jessica.gladwish@hollylodge.kite.academy::c0e93482-f89e-4429-a880-f8c845701d98" providerId="AD" clId="Web-{4D46F95E-226A-C354-363A-6CD8E8952078}"/>
    <pc:docChg chg="modSld">
      <pc:chgData name="Jessica Gladwish" userId="S::jessica.gladwish@hollylodge.kite.academy::c0e93482-f89e-4429-a880-f8c845701d98" providerId="AD" clId="Web-{4D46F95E-226A-C354-363A-6CD8E8952078}" dt="2024-12-08T17:12:21.342" v="25" actId="20577"/>
      <pc:docMkLst>
        <pc:docMk/>
      </pc:docMkLst>
      <pc:sldChg chg="addSp delSp modSp">
        <pc:chgData name="Jessica Gladwish" userId="S::jessica.gladwish@hollylodge.kite.academy::c0e93482-f89e-4429-a880-f8c845701d98" providerId="AD" clId="Web-{4D46F95E-226A-C354-363A-6CD8E8952078}" dt="2024-12-08T17:12:21.342" v="25" actId="20577"/>
        <pc:sldMkLst>
          <pc:docMk/>
          <pc:sldMk cId="2461037982" sldId="258"/>
        </pc:sldMkLst>
        <pc:spChg chg="mod">
          <ac:chgData name="Jessica Gladwish" userId="S::jessica.gladwish@hollylodge.kite.academy::c0e93482-f89e-4429-a880-f8c845701d98" providerId="AD" clId="Web-{4D46F95E-226A-C354-363A-6CD8E8952078}" dt="2024-12-08T17:12:21.342" v="25" actId="20577"/>
          <ac:spMkLst>
            <pc:docMk/>
            <pc:sldMk cId="2461037982" sldId="258"/>
            <ac:spMk id="11" creationId="{00000000-0000-0000-0000-000000000000}"/>
          </ac:spMkLst>
        </pc:spChg>
        <pc:picChg chg="add mod">
          <ac:chgData name="Jessica Gladwish" userId="S::jessica.gladwish@hollylodge.kite.academy::c0e93482-f89e-4429-a880-f8c845701d98" providerId="AD" clId="Web-{4D46F95E-226A-C354-363A-6CD8E8952078}" dt="2024-12-08T17:11:36.980" v="9" actId="14100"/>
          <ac:picMkLst>
            <pc:docMk/>
            <pc:sldMk cId="2461037982" sldId="258"/>
            <ac:picMk id="3" creationId="{21F816D1-585E-E5D9-76ED-1D0EFD4BB061}"/>
          </ac:picMkLst>
        </pc:picChg>
      </pc:sldChg>
    </pc:docChg>
  </pc:docChgLst>
  <pc:docChgLst>
    <pc:chgData name="Sam Thomas" userId="adf55a46-7290-415a-abc4-4012ace461c2" providerId="ADAL" clId="{497A9A8D-FF05-46D5-AEEA-3AE4909438ED}"/>
    <pc:docChg chg="undo modSld">
      <pc:chgData name="Sam Thomas" userId="adf55a46-7290-415a-abc4-4012ace461c2" providerId="ADAL" clId="{497A9A8D-FF05-46D5-AEEA-3AE4909438ED}" dt="2023-09-20T12:23:30.240" v="3" actId="1076"/>
      <pc:docMkLst>
        <pc:docMk/>
      </pc:docMkLst>
      <pc:sldChg chg="modSp">
        <pc:chgData name="Sam Thomas" userId="adf55a46-7290-415a-abc4-4012ace461c2" providerId="ADAL" clId="{497A9A8D-FF05-46D5-AEEA-3AE4909438ED}" dt="2023-09-12T14:30:16.257" v="0" actId="14100"/>
        <pc:sldMkLst>
          <pc:docMk/>
          <pc:sldMk cId="3486222303" sldId="257"/>
        </pc:sldMkLst>
      </pc:sldChg>
      <pc:sldChg chg="modSp">
        <pc:chgData name="Sam Thomas" userId="adf55a46-7290-415a-abc4-4012ace461c2" providerId="ADAL" clId="{497A9A8D-FF05-46D5-AEEA-3AE4909438ED}" dt="2023-09-20T12:23:30.240" v="3" actId="1076"/>
        <pc:sldMkLst>
          <pc:docMk/>
          <pc:sldMk cId="2461037982" sldId="258"/>
        </pc:sldMkLst>
      </pc:sldChg>
    </pc:docChg>
  </pc:docChgLst>
  <pc:docChgLst>
    <pc:chgData name="Susan Henson" userId="S::susan.henson@hollylodge.kite.academy::8d902af4-a103-46bb-ad84-339d3f24c6b4" providerId="AD" clId="Web-{016BA263-042C-F714-A088-4F5B82A80531}"/>
    <pc:docChg chg="modSld">
      <pc:chgData name="Susan Henson" userId="S::susan.henson@hollylodge.kite.academy::8d902af4-a103-46bb-ad84-339d3f24c6b4" providerId="AD" clId="Web-{016BA263-042C-F714-A088-4F5B82A80531}" dt="2024-10-16T16:37:42.811" v="7" actId="1076"/>
      <pc:docMkLst>
        <pc:docMk/>
      </pc:docMkLst>
      <pc:sldChg chg="addSp modSp">
        <pc:chgData name="Susan Henson" userId="S::susan.henson@hollylodge.kite.academy::8d902af4-a103-46bb-ad84-339d3f24c6b4" providerId="AD" clId="Web-{016BA263-042C-F714-A088-4F5B82A80531}" dt="2024-10-16T16:37:42.811" v="7" actId="1076"/>
        <pc:sldMkLst>
          <pc:docMk/>
          <pc:sldMk cId="2461037982" sldId="258"/>
        </pc:sldMkLst>
      </pc:sldChg>
    </pc:docChg>
  </pc:docChgLst>
  <pc:docChgLst>
    <pc:chgData name="Sue Price" userId="S::sue.price@crossfarm.kite.academy::086b0e41-1dbd-4e3e-a219-869e5beff4a1" providerId="AD" clId="Web-{0CC2FEBE-94D2-EBEA-9802-F49816F90B28}"/>
    <pc:docChg chg="modSld">
      <pc:chgData name="Sue Price" userId="S::sue.price@crossfarm.kite.academy::086b0e41-1dbd-4e3e-a219-869e5beff4a1" providerId="AD" clId="Web-{0CC2FEBE-94D2-EBEA-9802-F49816F90B28}" dt="2023-09-27T12:42:37.157" v="487" actId="20577"/>
      <pc:docMkLst>
        <pc:docMk/>
      </pc:docMkLst>
      <pc:sldChg chg="addSp delSp modSp">
        <pc:chgData name="Sue Price" userId="S::sue.price@crossfarm.kite.academy::086b0e41-1dbd-4e3e-a219-869e5beff4a1" providerId="AD" clId="Web-{0CC2FEBE-94D2-EBEA-9802-F49816F90B28}" dt="2023-09-27T12:42:37.157" v="487" actId="20577"/>
        <pc:sldMkLst>
          <pc:docMk/>
          <pc:sldMk cId="2461037982" sldId="258"/>
        </pc:sldMkLst>
      </pc:sldChg>
    </pc:docChg>
  </pc:docChgLst>
  <pc:docChgLst>
    <pc:chgData name="Emma Mills" userId="S::emma.mills@hale.kite.academy::904c6c06-6e00-4c04-ba28-12850f8c36bf" providerId="AD" clId="Web-{654250FF-EE6E-1A13-D6DD-0DF8904C9AD3}"/>
    <pc:docChg chg="modSld">
      <pc:chgData name="Emma Mills" userId="S::emma.mills@hale.kite.academy::904c6c06-6e00-4c04-ba28-12850f8c36bf" providerId="AD" clId="Web-{654250FF-EE6E-1A13-D6DD-0DF8904C9AD3}" dt="2023-09-20T13:40:57.774" v="131" actId="1076"/>
      <pc:docMkLst>
        <pc:docMk/>
      </pc:docMkLst>
      <pc:sldChg chg="addSp modSp">
        <pc:chgData name="Emma Mills" userId="S::emma.mills@hale.kite.academy::904c6c06-6e00-4c04-ba28-12850f8c36bf" providerId="AD" clId="Web-{654250FF-EE6E-1A13-D6DD-0DF8904C9AD3}" dt="2023-09-20T13:40:57.774" v="131" actId="1076"/>
        <pc:sldMkLst>
          <pc:docMk/>
          <pc:sldMk cId="3486222303" sldId="257"/>
        </pc:sldMkLst>
      </pc:sldChg>
    </pc:docChg>
  </pc:docChgLst>
  <pc:docChgLst>
    <pc:chgData name="Eloise Barwick" userId="S::eloise.barwick@crossfarm.kite.academy::a37e75d3-ddff-4a8d-a9f7-73addd26e4b8" providerId="AD" clId="Web-{C49D2721-696C-A787-764C-3E819E36082F}"/>
    <pc:docChg chg="modSld">
      <pc:chgData name="Eloise Barwick" userId="S::eloise.barwick@crossfarm.kite.academy::a37e75d3-ddff-4a8d-a9f7-73addd26e4b8" providerId="AD" clId="Web-{C49D2721-696C-A787-764C-3E819E36082F}" dt="2024-12-11T13:03:06.648" v="48" actId="1076"/>
      <pc:docMkLst>
        <pc:docMk/>
      </pc:docMkLst>
      <pc:sldChg chg="modSp">
        <pc:chgData name="Eloise Barwick" userId="S::eloise.barwick@crossfarm.kite.academy::a37e75d3-ddff-4a8d-a9f7-73addd26e4b8" providerId="AD" clId="Web-{C49D2721-696C-A787-764C-3E819E36082F}" dt="2024-12-11T13:03:06.648" v="48" actId="1076"/>
        <pc:sldMkLst>
          <pc:docMk/>
          <pc:sldMk cId="2461037982" sldId="258"/>
        </pc:sldMkLst>
        <pc:spChg chg="mod">
          <ac:chgData name="Eloise Barwick" userId="S::eloise.barwick@crossfarm.kite.academy::a37e75d3-ddff-4a8d-a9f7-73addd26e4b8" providerId="AD" clId="Web-{C49D2721-696C-A787-764C-3E819E36082F}" dt="2024-12-11T13:02:12.022" v="19" actId="20577"/>
          <ac:spMkLst>
            <pc:docMk/>
            <pc:sldMk cId="2461037982" sldId="258"/>
            <ac:spMk id="5" creationId="{00000000-0000-0000-0000-000000000000}"/>
          </ac:spMkLst>
        </pc:spChg>
        <pc:spChg chg="mod">
          <ac:chgData name="Eloise Barwick" userId="S::eloise.barwick@crossfarm.kite.academy::a37e75d3-ddff-4a8d-a9f7-73addd26e4b8" providerId="AD" clId="Web-{C49D2721-696C-A787-764C-3E819E36082F}" dt="2024-12-11T13:01:24.395" v="3" actId="20577"/>
          <ac:spMkLst>
            <pc:docMk/>
            <pc:sldMk cId="2461037982" sldId="258"/>
            <ac:spMk id="7" creationId="{00000000-0000-0000-0000-000000000000}"/>
          </ac:spMkLst>
        </pc:spChg>
        <pc:spChg chg="mod">
          <ac:chgData name="Eloise Barwick" userId="S::eloise.barwick@crossfarm.kite.academy::a37e75d3-ddff-4a8d-a9f7-73addd26e4b8" providerId="AD" clId="Web-{C49D2721-696C-A787-764C-3E819E36082F}" dt="2024-12-11T13:03:03.304" v="47" actId="20577"/>
          <ac:spMkLst>
            <pc:docMk/>
            <pc:sldMk cId="2461037982" sldId="258"/>
            <ac:spMk id="10" creationId="{00000000-0000-0000-0000-000000000000}"/>
          </ac:spMkLst>
        </pc:spChg>
        <pc:picChg chg="mod">
          <ac:chgData name="Eloise Barwick" userId="S::eloise.barwick@crossfarm.kite.academy::a37e75d3-ddff-4a8d-a9f7-73addd26e4b8" providerId="AD" clId="Web-{C49D2721-696C-A787-764C-3E819E36082F}" dt="2024-12-11T13:03:06.648" v="48" actId="1076"/>
          <ac:picMkLst>
            <pc:docMk/>
            <pc:sldMk cId="2461037982" sldId="258"/>
            <ac:picMk id="15" creationId="{521D8DE8-9ED4-D5EE-CCC1-DB9FBEACB6AA}"/>
          </ac:picMkLst>
        </pc:picChg>
      </pc:sldChg>
    </pc:docChg>
  </pc:docChgLst>
  <pc:docChgLst>
    <pc:chgData name="Susan Henson" userId="S::susan.henson@hollylodge.kite.academy::8d902af4-a103-46bb-ad84-339d3f24c6b4" providerId="AD" clId="Web-{5194E02C-1C08-0AD5-931E-EB458901595E}"/>
    <pc:docChg chg="modSld">
      <pc:chgData name="Susan Henson" userId="S::susan.henson@hollylodge.kite.academy::8d902af4-a103-46bb-ad84-339d3f24c6b4" providerId="AD" clId="Web-{5194E02C-1C08-0AD5-931E-EB458901595E}" dt="2024-10-16T16:40:28.250" v="5" actId="20577"/>
      <pc:docMkLst>
        <pc:docMk/>
      </pc:docMkLst>
      <pc:sldChg chg="addSp modSp">
        <pc:chgData name="Susan Henson" userId="S::susan.henson@hollylodge.kite.academy::8d902af4-a103-46bb-ad84-339d3f24c6b4" providerId="AD" clId="Web-{5194E02C-1C08-0AD5-931E-EB458901595E}" dt="2024-10-16T16:40:28.250" v="5" actId="20577"/>
        <pc:sldMkLst>
          <pc:docMk/>
          <pc:sldMk cId="2461037982" sldId="258"/>
        </pc:sldMkLst>
        <pc:spChg chg="mod">
          <ac:chgData name="Susan Henson" userId="S::susan.henson@hollylodge.kite.academy::8d902af4-a103-46bb-ad84-339d3f24c6b4" providerId="AD" clId="Web-{5194E02C-1C08-0AD5-931E-EB458901595E}" dt="2024-10-16T16:40:28.250" v="5" actId="20577"/>
          <ac:spMkLst>
            <pc:docMk/>
            <pc:sldMk cId="2461037982" sldId="258"/>
            <ac:spMk id="7" creationId="{00000000-0000-0000-0000-000000000000}"/>
          </ac:spMkLst>
        </pc:spChg>
      </pc:sldChg>
    </pc:docChg>
  </pc:docChgLst>
  <pc:docChgLst>
    <pc:chgData name="Jonnie Seddon" userId="S::jonnie.seddon@mytchett.kite.academy::e7b260f7-dbf2-499d-aaf2-516e17d5385d" providerId="AD" clId="Web-{FFF2DD96-37EF-A55A-EC81-F42395CD96F2}"/>
    <pc:docChg chg="modSld">
      <pc:chgData name="Jonnie Seddon" userId="S::jonnie.seddon@mytchett.kite.academy::e7b260f7-dbf2-499d-aaf2-516e17d5385d" providerId="AD" clId="Web-{FFF2DD96-37EF-A55A-EC81-F42395CD96F2}" dt="2024-10-16T13:17:24.961" v="222" actId="20577"/>
      <pc:docMkLst>
        <pc:docMk/>
      </pc:docMkLst>
      <pc:sldChg chg="addSp modSp">
        <pc:chgData name="Jonnie Seddon" userId="S::jonnie.seddon@mytchett.kite.academy::e7b260f7-dbf2-499d-aaf2-516e17d5385d" providerId="AD" clId="Web-{FFF2DD96-37EF-A55A-EC81-F42395CD96F2}" dt="2024-10-16T13:17:24.961" v="222" actId="20577"/>
        <pc:sldMkLst>
          <pc:docMk/>
          <pc:sldMk cId="3486222303" sldId="257"/>
        </pc:sldMkLst>
        <pc:spChg chg="mod">
          <ac:chgData name="Jonnie Seddon" userId="S::jonnie.seddon@mytchett.kite.academy::e7b260f7-dbf2-499d-aaf2-516e17d5385d" providerId="AD" clId="Web-{FFF2DD96-37EF-A55A-EC81-F42395CD96F2}" dt="2024-10-16T13:17:24.961" v="222" actId="20577"/>
          <ac:spMkLst>
            <pc:docMk/>
            <pc:sldMk cId="3486222303" sldId="257"/>
            <ac:spMk id="10" creationId="{00000000-0000-0000-0000-000000000000}"/>
          </ac:spMkLst>
        </pc:spChg>
      </pc:sldChg>
    </pc:docChg>
  </pc:docChgLst>
  <pc:docChgLst>
    <pc:chgData name="Eloise Barwick" userId="S::eloise.barwick@crossfarm.kite.academy::a37e75d3-ddff-4a8d-a9f7-73addd26e4b8" providerId="AD" clId="Web-{0A8CD69A-ADD8-0B06-CE20-D806F8A430DD}"/>
    <pc:docChg chg="modSld">
      <pc:chgData name="Eloise Barwick" userId="S::eloise.barwick@crossfarm.kite.academy::a37e75d3-ddff-4a8d-a9f7-73addd26e4b8" providerId="AD" clId="Web-{0A8CD69A-ADD8-0B06-CE20-D806F8A430DD}" dt="2024-12-11T13:00:10.929" v="4" actId="20577"/>
      <pc:docMkLst>
        <pc:docMk/>
      </pc:docMkLst>
      <pc:sldChg chg="modSp">
        <pc:chgData name="Eloise Barwick" userId="S::eloise.barwick@crossfarm.kite.academy::a37e75d3-ddff-4a8d-a9f7-73addd26e4b8" providerId="AD" clId="Web-{0A8CD69A-ADD8-0B06-CE20-D806F8A430DD}" dt="2024-12-11T13:00:10.929" v="4" actId="20577"/>
        <pc:sldMkLst>
          <pc:docMk/>
          <pc:sldMk cId="3486222303" sldId="257"/>
        </pc:sldMkLst>
        <pc:spChg chg="mod">
          <ac:chgData name="Eloise Barwick" userId="S::eloise.barwick@crossfarm.kite.academy::a37e75d3-ddff-4a8d-a9f7-73addd26e4b8" providerId="AD" clId="Web-{0A8CD69A-ADD8-0B06-CE20-D806F8A430DD}" dt="2024-12-11T13:00:10.929" v="4" actId="20577"/>
          <ac:spMkLst>
            <pc:docMk/>
            <pc:sldMk cId="3486222303" sldId="257"/>
            <ac:spMk id="8" creationId="{00000000-0000-0000-0000-000000000000}"/>
          </ac:spMkLst>
        </pc:spChg>
      </pc:sldChg>
    </pc:docChg>
  </pc:docChgLst>
  <pc:docChgLst>
    <pc:chgData name="Gina Hylton" userId="S::gina.hylton@crossfarm.kite.academy::3453f3ab-8ebb-4d7d-86f0-4365a83c7612" providerId="AD" clId="Web-{0B5090F4-A5DE-2763-2700-83EBDE23BF7D}"/>
    <pc:docChg chg="modSld">
      <pc:chgData name="Gina Hylton" userId="S::gina.hylton@crossfarm.kite.academy::3453f3ab-8ebb-4d7d-86f0-4365a83c7612" providerId="AD" clId="Web-{0B5090F4-A5DE-2763-2700-83EBDE23BF7D}" dt="2024-12-11T08:46:22.933" v="13" actId="1076"/>
      <pc:docMkLst>
        <pc:docMk/>
      </pc:docMkLst>
      <pc:sldChg chg="addSp modSp">
        <pc:chgData name="Gina Hylton" userId="S::gina.hylton@crossfarm.kite.academy::3453f3ab-8ebb-4d7d-86f0-4365a83c7612" providerId="AD" clId="Web-{0B5090F4-A5DE-2763-2700-83EBDE23BF7D}" dt="2024-12-11T08:46:22.933" v="13" actId="1076"/>
        <pc:sldMkLst>
          <pc:docMk/>
          <pc:sldMk cId="2461037982" sldId="258"/>
        </pc:sldMkLst>
        <pc:picChg chg="add mod">
          <ac:chgData name="Gina Hylton" userId="S::gina.hylton@crossfarm.kite.academy::3453f3ab-8ebb-4d7d-86f0-4365a83c7612" providerId="AD" clId="Web-{0B5090F4-A5DE-2763-2700-83EBDE23BF7D}" dt="2024-12-11T08:46:22.933" v="13" actId="1076"/>
          <ac:picMkLst>
            <pc:docMk/>
            <pc:sldMk cId="2461037982" sldId="258"/>
            <ac:picMk id="16" creationId="{A2AD2D3E-2165-BFFE-BF26-015D0C0AA574}"/>
          </ac:picMkLst>
        </pc:picChg>
      </pc:sldChg>
    </pc:docChg>
  </pc:docChgLst>
  <pc:docChgLst>
    <pc:chgData name="Stacey Wilkinson" userId="S::stacey.wilkinson@lakeside.kite.academy::5236e5cf-5d62-4b68-a6de-c2cc9c3c5c8a" providerId="AD" clId="Web-{D0A06A3B-B900-63EF-FF7F-86E87D9148E9}"/>
    <pc:docChg chg="modSld">
      <pc:chgData name="Stacey Wilkinson" userId="S::stacey.wilkinson@lakeside.kite.academy::5236e5cf-5d62-4b68-a6de-c2cc9c3c5c8a" providerId="AD" clId="Web-{D0A06A3B-B900-63EF-FF7F-86E87D9148E9}" dt="2023-09-27T12:48:20.809" v="317" actId="20577"/>
      <pc:docMkLst>
        <pc:docMk/>
      </pc:docMkLst>
      <pc:sldChg chg="modSp">
        <pc:chgData name="Stacey Wilkinson" userId="S::stacey.wilkinson@lakeside.kite.academy::5236e5cf-5d62-4b68-a6de-c2cc9c3c5c8a" providerId="AD" clId="Web-{D0A06A3B-B900-63EF-FF7F-86E87D9148E9}" dt="2023-09-27T12:48:20.809" v="317" actId="20577"/>
        <pc:sldMkLst>
          <pc:docMk/>
          <pc:sldMk cId="2461037982" sldId="258"/>
        </pc:sldMkLst>
      </pc:sldChg>
    </pc:docChg>
  </pc:docChgLst>
  <pc:docChgLst>
    <pc:chgData name="Clare Lawes" userId="S::clare.lawes@hollylodge.kite.academy::39545051-dd8d-4437-963e-eaf1af615d4d" providerId="AD" clId="Web-{4F6DB9B0-7B03-481D-5DA3-EB2D8FB50093}"/>
    <pc:docChg chg="modSld">
      <pc:chgData name="Clare Lawes" userId="S::clare.lawes@hollylodge.kite.academy::39545051-dd8d-4437-963e-eaf1af615d4d" providerId="AD" clId="Web-{4F6DB9B0-7B03-481D-5DA3-EB2D8FB50093}" dt="2024-07-22T14:23:19.351" v="1" actId="20577"/>
      <pc:docMkLst>
        <pc:docMk/>
      </pc:docMkLst>
      <pc:sldChg chg="modSp">
        <pc:chgData name="Clare Lawes" userId="S::clare.lawes@hollylodge.kite.academy::39545051-dd8d-4437-963e-eaf1af615d4d" providerId="AD" clId="Web-{4F6DB9B0-7B03-481D-5DA3-EB2D8FB50093}" dt="2024-07-22T14:23:19.351" v="1" actId="20577"/>
        <pc:sldMkLst>
          <pc:docMk/>
          <pc:sldMk cId="3486222303" sldId="257"/>
        </pc:sldMkLst>
      </pc:sldChg>
    </pc:docChg>
  </pc:docChgLst>
  <pc:docChgLst>
    <pc:chgData name="Monique Walker" userId="S::monique.walker@grove.kite.academy::578e75c3-4167-4988-84a8-2caa21812d5d" providerId="AD" clId="Web-{A15D4751-65F7-ED4F-48B8-D865DAB6DCA4}"/>
    <pc:docChg chg="modSld">
      <pc:chgData name="Monique Walker" userId="S::monique.walker@grove.kite.academy::578e75c3-4167-4988-84a8-2caa21812d5d" providerId="AD" clId="Web-{A15D4751-65F7-ED4F-48B8-D865DAB6DCA4}" dt="2024-07-19T11:19:45.732" v="205" actId="20577"/>
      <pc:docMkLst>
        <pc:docMk/>
      </pc:docMkLst>
      <pc:sldChg chg="addSp delSp modSp">
        <pc:chgData name="Monique Walker" userId="S::monique.walker@grove.kite.academy::578e75c3-4167-4988-84a8-2caa21812d5d" providerId="AD" clId="Web-{A15D4751-65F7-ED4F-48B8-D865DAB6DCA4}" dt="2024-07-19T11:19:45.732" v="205" actId="20577"/>
        <pc:sldMkLst>
          <pc:docMk/>
          <pc:sldMk cId="3486222303" sldId="257"/>
        </pc:sldMkLst>
      </pc:sldChg>
    </pc:docChg>
  </pc:docChgLst>
  <pc:docChgLst>
    <pc:chgData name="Clare Lawes" userId="S::clare.lawes@hollylodge.kite.academy::39545051-dd8d-4437-963e-eaf1af615d4d" providerId="AD" clId="Web-{19BCF4FE-7626-7AFC-61B6-61D89F4EDC6F}"/>
    <pc:docChg chg="modSld">
      <pc:chgData name="Clare Lawes" userId="S::clare.lawes@hollylodge.kite.academy::39545051-dd8d-4437-963e-eaf1af615d4d" providerId="AD" clId="Web-{19BCF4FE-7626-7AFC-61B6-61D89F4EDC6F}" dt="2023-09-29T12:17:29.707" v="24" actId="14100"/>
      <pc:docMkLst>
        <pc:docMk/>
      </pc:docMkLst>
      <pc:sldChg chg="addSp modSp">
        <pc:chgData name="Clare Lawes" userId="S::clare.lawes@hollylodge.kite.academy::39545051-dd8d-4437-963e-eaf1af615d4d" providerId="AD" clId="Web-{19BCF4FE-7626-7AFC-61B6-61D89F4EDC6F}" dt="2023-09-29T12:16:56.378" v="20" actId="20577"/>
        <pc:sldMkLst>
          <pc:docMk/>
          <pc:sldMk cId="3486222303" sldId="257"/>
        </pc:sldMkLst>
      </pc:sldChg>
      <pc:sldChg chg="modSp">
        <pc:chgData name="Clare Lawes" userId="S::clare.lawes@hollylodge.kite.academy::39545051-dd8d-4437-963e-eaf1af615d4d" providerId="AD" clId="Web-{19BCF4FE-7626-7AFC-61B6-61D89F4EDC6F}" dt="2023-09-29T12:17:29.707" v="24" actId="14100"/>
        <pc:sldMkLst>
          <pc:docMk/>
          <pc:sldMk cId="2461037982" sldId="258"/>
        </pc:sldMkLst>
      </pc:sldChg>
    </pc:docChg>
  </pc:docChgLst>
  <pc:docChgLst>
    <pc:chgData name="Jo Mitchell" userId="S::jo.mitchell@wyke.kite.academy::04bdcb2d-d17f-457f-b5ea-155579e8f82a" providerId="AD" clId="Web-{49DA41FA-3716-24DB-8043-4665260B9DD6}"/>
    <pc:docChg chg="modSld">
      <pc:chgData name="Jo Mitchell" userId="S::jo.mitchell@wyke.kite.academy::04bdcb2d-d17f-457f-b5ea-155579e8f82a" providerId="AD" clId="Web-{49DA41FA-3716-24DB-8043-4665260B9DD6}" dt="2023-09-27T11:48:06.086" v="141" actId="20577"/>
      <pc:docMkLst>
        <pc:docMk/>
      </pc:docMkLst>
      <pc:sldChg chg="addSp delSp modSp">
        <pc:chgData name="Jo Mitchell" userId="S::jo.mitchell@wyke.kite.academy::04bdcb2d-d17f-457f-b5ea-155579e8f82a" providerId="AD" clId="Web-{49DA41FA-3716-24DB-8043-4665260B9DD6}" dt="2023-09-27T11:48:06.086" v="141" actId="20577"/>
        <pc:sldMkLst>
          <pc:docMk/>
          <pc:sldMk cId="2461037982" sldId="258"/>
        </pc:sldMkLst>
      </pc:sldChg>
    </pc:docChg>
  </pc:docChgLst>
  <pc:docChgLst>
    <pc:chgData name="Jonnie Seddon" userId="S::jonnie.seddon@mytchett.kite.academy::e7b260f7-dbf2-499d-aaf2-516e17d5385d" providerId="AD" clId="Web-{0907C5EB-289F-B1EE-642D-86D242478260}"/>
    <pc:docChg chg="modSld">
      <pc:chgData name="Jonnie Seddon" userId="S::jonnie.seddon@mytchett.kite.academy::e7b260f7-dbf2-499d-aaf2-516e17d5385d" providerId="AD" clId="Web-{0907C5EB-289F-B1EE-642D-86D242478260}" dt="2024-12-11T10:42:35.386" v="205" actId="1076"/>
      <pc:docMkLst>
        <pc:docMk/>
      </pc:docMkLst>
      <pc:sldChg chg="addSp modSp">
        <pc:chgData name="Jonnie Seddon" userId="S::jonnie.seddon@mytchett.kite.academy::e7b260f7-dbf2-499d-aaf2-516e17d5385d" providerId="AD" clId="Web-{0907C5EB-289F-B1EE-642D-86D242478260}" dt="2024-12-11T10:42:35.386" v="205" actId="1076"/>
        <pc:sldMkLst>
          <pc:docMk/>
          <pc:sldMk cId="2461037982" sldId="258"/>
        </pc:sldMkLst>
        <pc:spChg chg="mod">
          <ac:chgData name="Jonnie Seddon" userId="S::jonnie.seddon@mytchett.kite.academy::e7b260f7-dbf2-499d-aaf2-516e17d5385d" providerId="AD" clId="Web-{0907C5EB-289F-B1EE-642D-86D242478260}" dt="2024-12-11T10:41:07.196" v="195" actId="20577"/>
          <ac:spMkLst>
            <pc:docMk/>
            <pc:sldMk cId="2461037982" sldId="258"/>
            <ac:spMk id="5" creationId="{00000000-0000-0000-0000-000000000000}"/>
          </ac:spMkLst>
        </pc:spChg>
        <pc:picChg chg="add mod">
          <ac:chgData name="Jonnie Seddon" userId="S::jonnie.seddon@mytchett.kite.academy::e7b260f7-dbf2-499d-aaf2-516e17d5385d" providerId="AD" clId="Web-{0907C5EB-289F-B1EE-642D-86D242478260}" dt="2024-12-11T10:42:35.386" v="205" actId="1076"/>
          <ac:picMkLst>
            <pc:docMk/>
            <pc:sldMk cId="2461037982" sldId="258"/>
            <ac:picMk id="17" creationId="{5832D267-5E5E-A75B-0C32-85FBE26B3954}"/>
          </ac:picMkLst>
        </pc:picChg>
      </pc:sldChg>
    </pc:docChg>
  </pc:docChgLst>
  <pc:docChgLst>
    <pc:chgData name="Gina Hylton" userId="S::gina.hylton@crossfarm.kite.academy::3453f3ab-8ebb-4d7d-86f0-4365a83c7612" providerId="AD" clId="Web-{505B2184-2FA4-12AB-27DC-937532286DF4}"/>
    <pc:docChg chg="modSld">
      <pc:chgData name="Gina Hylton" userId="S::gina.hylton@crossfarm.kite.academy::3453f3ab-8ebb-4d7d-86f0-4365a83c7612" providerId="AD" clId="Web-{505B2184-2FA4-12AB-27DC-937532286DF4}" dt="2024-12-11T14:47:33.098" v="14" actId="1076"/>
      <pc:docMkLst>
        <pc:docMk/>
      </pc:docMkLst>
      <pc:sldChg chg="addSp delSp modSp">
        <pc:chgData name="Gina Hylton" userId="S::gina.hylton@crossfarm.kite.academy::3453f3ab-8ebb-4d7d-86f0-4365a83c7612" providerId="AD" clId="Web-{505B2184-2FA4-12AB-27DC-937532286DF4}" dt="2024-12-11T14:47:33.098" v="14" actId="1076"/>
        <pc:sldMkLst>
          <pc:docMk/>
          <pc:sldMk cId="2461037982" sldId="258"/>
        </pc:sldMkLst>
        <pc:picChg chg="mod">
          <ac:chgData name="Gina Hylton" userId="S::gina.hylton@crossfarm.kite.academy::3453f3ab-8ebb-4d7d-86f0-4365a83c7612" providerId="AD" clId="Web-{505B2184-2FA4-12AB-27DC-937532286DF4}" dt="2024-12-11T14:47:33.098" v="14" actId="1076"/>
          <ac:picMkLst>
            <pc:docMk/>
            <pc:sldMk cId="2461037982" sldId="258"/>
            <ac:picMk id="15" creationId="{521D8DE8-9ED4-D5EE-CCC1-DB9FBEACB6AA}"/>
          </ac:picMkLst>
        </pc:picChg>
        <pc:picChg chg="del mod">
          <ac:chgData name="Gina Hylton" userId="S::gina.hylton@crossfarm.kite.academy::3453f3ab-8ebb-4d7d-86f0-4365a83c7612" providerId="AD" clId="Web-{505B2184-2FA4-12AB-27DC-937532286DF4}" dt="2024-12-11T14:43:40.936" v="1"/>
          <ac:picMkLst>
            <pc:docMk/>
            <pc:sldMk cId="2461037982" sldId="258"/>
            <ac:picMk id="16" creationId="{A2AD2D3E-2165-BFFE-BF26-015D0C0AA574}"/>
          </ac:picMkLst>
        </pc:picChg>
        <pc:picChg chg="add mod modCrop">
          <ac:chgData name="Gina Hylton" userId="S::gina.hylton@crossfarm.kite.academy::3453f3ab-8ebb-4d7d-86f0-4365a83c7612" providerId="AD" clId="Web-{505B2184-2FA4-12AB-27DC-937532286DF4}" dt="2024-12-11T14:47:16.317" v="12"/>
          <ac:picMkLst>
            <pc:docMk/>
            <pc:sldMk cId="2461037982" sldId="258"/>
            <ac:picMk id="19" creationId="{470EF952-3702-BA4E-AF71-B319CE27D67C}"/>
          </ac:picMkLst>
        </pc:picChg>
      </pc:sldChg>
    </pc:docChg>
  </pc:docChgLst>
  <pc:docChgLst>
    <pc:chgData name="Eloise Barwick" userId="S::eloise.barwick@crossfarm.kite.academy::a37e75d3-ddff-4a8d-a9f7-73addd26e4b8" providerId="AD" clId="Web-{D2A04E8D-9BB9-2753-8CEB-197C86FE789F}"/>
    <pc:docChg chg="modSld">
      <pc:chgData name="Eloise Barwick" userId="S::eloise.barwick@crossfarm.kite.academy::a37e75d3-ddff-4a8d-a9f7-73addd26e4b8" providerId="AD" clId="Web-{D2A04E8D-9BB9-2753-8CEB-197C86FE789F}" dt="2024-12-05T11:46:54.051" v="8" actId="20577"/>
      <pc:docMkLst>
        <pc:docMk/>
      </pc:docMkLst>
      <pc:sldChg chg="modSp">
        <pc:chgData name="Eloise Barwick" userId="S::eloise.barwick@crossfarm.kite.academy::a37e75d3-ddff-4a8d-a9f7-73addd26e4b8" providerId="AD" clId="Web-{D2A04E8D-9BB9-2753-8CEB-197C86FE789F}" dt="2024-12-05T11:46:54.051" v="8" actId="20577"/>
        <pc:sldMkLst>
          <pc:docMk/>
          <pc:sldMk cId="3486222303" sldId="257"/>
        </pc:sldMkLst>
        <pc:spChg chg="mod">
          <ac:chgData name="Eloise Barwick" userId="S::eloise.barwick@crossfarm.kite.academy::a37e75d3-ddff-4a8d-a9f7-73addd26e4b8" providerId="AD" clId="Web-{D2A04E8D-9BB9-2753-8CEB-197C86FE789F}" dt="2024-12-05T11:46:54.051" v="8" actId="20577"/>
          <ac:spMkLst>
            <pc:docMk/>
            <pc:sldMk cId="3486222303" sldId="257"/>
            <ac:spMk id="10" creationId="{00000000-0000-0000-0000-000000000000}"/>
          </ac:spMkLst>
        </pc:spChg>
        <pc:picChg chg="mod">
          <ac:chgData name="Eloise Barwick" userId="S::eloise.barwick@crossfarm.kite.academy::a37e75d3-ddff-4a8d-a9f7-73addd26e4b8" providerId="AD" clId="Web-{D2A04E8D-9BB9-2753-8CEB-197C86FE789F}" dt="2024-12-05T11:45:14.281" v="0" actId="1076"/>
          <ac:picMkLst>
            <pc:docMk/>
            <pc:sldMk cId="3486222303" sldId="257"/>
            <ac:picMk id="15" creationId="{DBAE2B65-2DD1-C3CF-6CF5-A18C7864B567}"/>
          </ac:picMkLst>
        </pc:picChg>
      </pc:sldChg>
    </pc:docChg>
  </pc:docChgLst>
  <pc:docChgLst>
    <pc:chgData name="Clare Lawes" userId="S::clare.lawes@hollylodge.kite.academy::39545051-dd8d-4437-963e-eaf1af615d4d" providerId="AD" clId="Web-{810FC63B-2497-B4E6-6919-601A071151E0}"/>
    <pc:docChg chg="modSld">
      <pc:chgData name="Clare Lawes" userId="S::clare.lawes@hollylodge.kite.academy::39545051-dd8d-4437-963e-eaf1af615d4d" providerId="AD" clId="Web-{810FC63B-2497-B4E6-6919-601A071151E0}" dt="2024-10-21T07:36:15.807" v="6" actId="1076"/>
      <pc:docMkLst>
        <pc:docMk/>
      </pc:docMkLst>
      <pc:sldChg chg="addSp modSp">
        <pc:chgData name="Clare Lawes" userId="S::clare.lawes@hollylodge.kite.academy::39545051-dd8d-4437-963e-eaf1af615d4d" providerId="AD" clId="Web-{810FC63B-2497-B4E6-6919-601A071151E0}" dt="2024-10-21T07:36:15.807" v="6" actId="1076"/>
        <pc:sldMkLst>
          <pc:docMk/>
          <pc:sldMk cId="3486222303" sldId="257"/>
        </pc:sldMkLst>
        <pc:spChg chg="mod">
          <ac:chgData name="Clare Lawes" userId="S::clare.lawes@hollylodge.kite.academy::39545051-dd8d-4437-963e-eaf1af615d4d" providerId="AD" clId="Web-{810FC63B-2497-B4E6-6919-601A071151E0}" dt="2024-10-21T07:36:13.197" v="4" actId="20577"/>
          <ac:spMkLst>
            <pc:docMk/>
            <pc:sldMk cId="3486222303" sldId="257"/>
            <ac:spMk id="8" creationId="{00000000-0000-0000-0000-000000000000}"/>
          </ac:spMkLst>
        </pc:spChg>
      </pc:sldChg>
    </pc:docChg>
  </pc:docChgLst>
  <pc:docChgLst>
    <pc:chgData name="Clare Lawes" userId="S::clare.lawes@hollylodge.kite.academy::39545051-dd8d-4437-963e-eaf1af615d4d" providerId="AD" clId="Web-{BAC7F2D9-319A-B9CD-2851-C32C19F06B4B}"/>
    <pc:docChg chg="modSld">
      <pc:chgData name="Clare Lawes" userId="S::clare.lawes@hollylodge.kite.academy::39545051-dd8d-4437-963e-eaf1af615d4d" providerId="AD" clId="Web-{BAC7F2D9-319A-B9CD-2851-C32C19F06B4B}" dt="2024-07-19T08:48:37.320" v="24" actId="20577"/>
      <pc:docMkLst>
        <pc:docMk/>
      </pc:docMkLst>
      <pc:sldChg chg="modSp">
        <pc:chgData name="Clare Lawes" userId="S::clare.lawes@hollylodge.kite.academy::39545051-dd8d-4437-963e-eaf1af615d4d" providerId="AD" clId="Web-{BAC7F2D9-319A-B9CD-2851-C32C19F06B4B}" dt="2024-07-19T08:47:18.567" v="10" actId="20577"/>
        <pc:sldMkLst>
          <pc:docMk/>
          <pc:sldMk cId="3486222303" sldId="257"/>
        </pc:sldMkLst>
      </pc:sldChg>
      <pc:sldChg chg="modSp">
        <pc:chgData name="Clare Lawes" userId="S::clare.lawes@hollylodge.kite.academy::39545051-dd8d-4437-963e-eaf1af615d4d" providerId="AD" clId="Web-{BAC7F2D9-319A-B9CD-2851-C32C19F06B4B}" dt="2024-07-19T08:48:37.320" v="24" actId="20577"/>
        <pc:sldMkLst>
          <pc:docMk/>
          <pc:sldMk cId="2461037982" sldId="258"/>
        </pc:sldMkLst>
      </pc:sldChg>
    </pc:docChg>
  </pc:docChgLst>
  <pc:docChgLst>
    <pc:chgData name="Monique Walker" userId="S::monique.walker@grove.kite.academy::578e75c3-4167-4988-84a8-2caa21812d5d" providerId="AD" clId="Web-{7A73AD7F-5422-0D3A-8135-5FA0142B3401}"/>
    <pc:docChg chg="modSld">
      <pc:chgData name="Monique Walker" userId="S::monique.walker@grove.kite.academy::578e75c3-4167-4988-84a8-2caa21812d5d" providerId="AD" clId="Web-{7A73AD7F-5422-0D3A-8135-5FA0142B3401}" dt="2024-09-04T16:56:42.572" v="75" actId="20577"/>
      <pc:docMkLst>
        <pc:docMk/>
      </pc:docMkLst>
      <pc:sldChg chg="modSp">
        <pc:chgData name="Monique Walker" userId="S::monique.walker@grove.kite.academy::578e75c3-4167-4988-84a8-2caa21812d5d" providerId="AD" clId="Web-{7A73AD7F-5422-0D3A-8135-5FA0142B3401}" dt="2024-09-04T16:56:42.572" v="75" actId="20577"/>
        <pc:sldMkLst>
          <pc:docMk/>
          <pc:sldMk cId="3486222303" sldId="257"/>
        </pc:sldMkLst>
      </pc:sldChg>
    </pc:docChg>
  </pc:docChgLst>
  <pc:docChgLst>
    <pc:chgData name="Sam Thomas" userId="S::sam.thomas@kite.academy::adf55a46-7290-415a-abc4-4012ace461c2" providerId="AD" clId="Web-{72986C49-D84B-C113-AFF9-C4AE8CF2D8B9}"/>
    <pc:docChg chg="modSld">
      <pc:chgData name="Sam Thomas" userId="S::sam.thomas@kite.academy::adf55a46-7290-415a-abc4-4012ace461c2" providerId="AD" clId="Web-{72986C49-D84B-C113-AFF9-C4AE8CF2D8B9}" dt="2024-12-17T13:50:03.629" v="19" actId="20577"/>
      <pc:docMkLst>
        <pc:docMk/>
      </pc:docMkLst>
      <pc:sldChg chg="modSp">
        <pc:chgData name="Sam Thomas" userId="S::sam.thomas@kite.academy::adf55a46-7290-415a-abc4-4012ace461c2" providerId="AD" clId="Web-{72986C49-D84B-C113-AFF9-C4AE8CF2D8B9}" dt="2024-12-17T13:48:53.705" v="3" actId="20577"/>
        <pc:sldMkLst>
          <pc:docMk/>
          <pc:sldMk cId="3486222303" sldId="257"/>
        </pc:sldMkLst>
        <pc:spChg chg="mod">
          <ac:chgData name="Sam Thomas" userId="S::sam.thomas@kite.academy::adf55a46-7290-415a-abc4-4012ace461c2" providerId="AD" clId="Web-{72986C49-D84B-C113-AFF9-C4AE8CF2D8B9}" dt="2024-12-17T13:48:50.127" v="1" actId="20577"/>
          <ac:spMkLst>
            <pc:docMk/>
            <pc:sldMk cId="3486222303" sldId="257"/>
            <ac:spMk id="9" creationId="{00000000-0000-0000-0000-000000000000}"/>
          </ac:spMkLst>
        </pc:spChg>
        <pc:spChg chg="mod">
          <ac:chgData name="Sam Thomas" userId="S::sam.thomas@kite.academy::adf55a46-7290-415a-abc4-4012ace461c2" providerId="AD" clId="Web-{72986C49-D84B-C113-AFF9-C4AE8CF2D8B9}" dt="2024-12-17T13:48:53.705" v="3" actId="20577"/>
          <ac:spMkLst>
            <pc:docMk/>
            <pc:sldMk cId="3486222303" sldId="257"/>
            <ac:spMk id="10" creationId="{00000000-0000-0000-0000-000000000000}"/>
          </ac:spMkLst>
        </pc:spChg>
      </pc:sldChg>
      <pc:sldChg chg="modSp">
        <pc:chgData name="Sam Thomas" userId="S::sam.thomas@kite.academy::adf55a46-7290-415a-abc4-4012ace461c2" providerId="AD" clId="Web-{72986C49-D84B-C113-AFF9-C4AE8CF2D8B9}" dt="2024-12-17T13:50:03.629" v="19" actId="20577"/>
        <pc:sldMkLst>
          <pc:docMk/>
          <pc:sldMk cId="2461037982" sldId="258"/>
        </pc:sldMkLst>
        <pc:spChg chg="mod">
          <ac:chgData name="Sam Thomas" userId="S::sam.thomas@kite.academy::adf55a46-7290-415a-abc4-4012ace461c2" providerId="AD" clId="Web-{72986C49-D84B-C113-AFF9-C4AE8CF2D8B9}" dt="2024-12-17T13:49:58.253" v="16" actId="20577"/>
          <ac:spMkLst>
            <pc:docMk/>
            <pc:sldMk cId="2461037982" sldId="258"/>
            <ac:spMk id="5" creationId="{00000000-0000-0000-0000-000000000000}"/>
          </ac:spMkLst>
        </pc:spChg>
        <pc:spChg chg="mod">
          <ac:chgData name="Sam Thomas" userId="S::sam.thomas@kite.academy::adf55a46-7290-415a-abc4-4012ace461c2" providerId="AD" clId="Web-{72986C49-D84B-C113-AFF9-C4AE8CF2D8B9}" dt="2024-12-17T13:49:34.596" v="10" actId="20577"/>
          <ac:spMkLst>
            <pc:docMk/>
            <pc:sldMk cId="2461037982" sldId="258"/>
            <ac:spMk id="6" creationId="{A3942DE4-E34D-D27D-4557-68ED72B743A9}"/>
          </ac:spMkLst>
        </pc:spChg>
        <pc:spChg chg="mod">
          <ac:chgData name="Sam Thomas" userId="S::sam.thomas@kite.academy::adf55a46-7290-415a-abc4-4012ace461c2" providerId="AD" clId="Web-{72986C49-D84B-C113-AFF9-C4AE8CF2D8B9}" dt="2024-12-17T13:50:03.629" v="19" actId="20577"/>
          <ac:spMkLst>
            <pc:docMk/>
            <pc:sldMk cId="2461037982" sldId="258"/>
            <ac:spMk id="7" creationId="{00000000-0000-0000-0000-000000000000}"/>
          </ac:spMkLst>
        </pc:spChg>
        <pc:spChg chg="mod">
          <ac:chgData name="Sam Thomas" userId="S::sam.thomas@kite.academy::adf55a46-7290-415a-abc4-4012ace461c2" providerId="AD" clId="Web-{72986C49-D84B-C113-AFF9-C4AE8CF2D8B9}" dt="2024-12-17T13:49:47.409" v="13" actId="20577"/>
          <ac:spMkLst>
            <pc:docMk/>
            <pc:sldMk cId="2461037982" sldId="258"/>
            <ac:spMk id="12" creationId="{00000000-0000-0000-0000-000000000000}"/>
          </ac:spMkLst>
        </pc:spChg>
      </pc:sldChg>
    </pc:docChg>
  </pc:docChgLst>
  <pc:docChgLst>
    <pc:chgData name="Emily Packham" userId="S::emily.packham@hale.kite.academy::d1589e21-1749-4d48-a8be-be2c80cb7fa5" providerId="AD" clId="Web-{580F5349-8B79-04B3-CA30-9460BCD2F3D4}"/>
    <pc:docChg chg="modSld">
      <pc:chgData name="Emily Packham" userId="S::emily.packham@hale.kite.academy::d1589e21-1749-4d48-a8be-be2c80cb7fa5" providerId="AD" clId="Web-{580F5349-8B79-04B3-CA30-9460BCD2F3D4}" dt="2024-12-10T09:31:47.770" v="135" actId="1076"/>
      <pc:docMkLst>
        <pc:docMk/>
      </pc:docMkLst>
      <pc:sldChg chg="addSp modSp">
        <pc:chgData name="Emily Packham" userId="S::emily.packham@hale.kite.academy::d1589e21-1749-4d48-a8be-be2c80cb7fa5" providerId="AD" clId="Web-{580F5349-8B79-04B3-CA30-9460BCD2F3D4}" dt="2024-12-10T09:31:47.770" v="135" actId="1076"/>
        <pc:sldMkLst>
          <pc:docMk/>
          <pc:sldMk cId="2461037982" sldId="258"/>
        </pc:sldMkLst>
        <pc:spChg chg="mod">
          <ac:chgData name="Emily Packham" userId="S::emily.packham@hale.kite.academy::d1589e21-1749-4d48-a8be-be2c80cb7fa5" providerId="AD" clId="Web-{580F5349-8B79-04B3-CA30-9460BCD2F3D4}" dt="2024-12-10T09:31:37.254" v="133" actId="20577"/>
          <ac:spMkLst>
            <pc:docMk/>
            <pc:sldMk cId="2461037982" sldId="258"/>
            <ac:spMk id="10" creationId="{00000000-0000-0000-0000-000000000000}"/>
          </ac:spMkLst>
        </pc:spChg>
        <pc:picChg chg="add mod">
          <ac:chgData name="Emily Packham" userId="S::emily.packham@hale.kite.academy::d1589e21-1749-4d48-a8be-be2c80cb7fa5" providerId="AD" clId="Web-{580F5349-8B79-04B3-CA30-9460BCD2F3D4}" dt="2024-12-10T09:31:47.770" v="135" actId="1076"/>
          <ac:picMkLst>
            <pc:docMk/>
            <pc:sldMk cId="2461037982" sldId="258"/>
            <ac:picMk id="15" creationId="{521D8DE8-9ED4-D5EE-CCC1-DB9FBEACB6AA}"/>
          </ac:picMkLst>
        </pc:picChg>
      </pc:sldChg>
    </pc:docChg>
  </pc:docChgLst>
  <pc:docChgLst>
    <pc:chgData name="Sam Thomas" userId="S::sam.thomas@kite.academy::adf55a46-7290-415a-abc4-4012ace461c2" providerId="AD" clId="Web-{94F71009-EF8D-1FE9-D33D-B7FC317F6779}"/>
    <pc:docChg chg="modSld">
      <pc:chgData name="Sam Thomas" userId="S::sam.thomas@kite.academy::adf55a46-7290-415a-abc4-4012ace461c2" providerId="AD" clId="Web-{94F71009-EF8D-1FE9-D33D-B7FC317F6779}" dt="2024-07-23T10:28:32.952" v="277" actId="1076"/>
      <pc:docMkLst>
        <pc:docMk/>
      </pc:docMkLst>
      <pc:sldChg chg="modSp">
        <pc:chgData name="Sam Thomas" userId="S::sam.thomas@kite.academy::adf55a46-7290-415a-abc4-4012ace461c2" providerId="AD" clId="Web-{94F71009-EF8D-1FE9-D33D-B7FC317F6779}" dt="2024-07-23T10:20:58.948" v="86" actId="20577"/>
        <pc:sldMkLst>
          <pc:docMk/>
          <pc:sldMk cId="3486222303" sldId="257"/>
        </pc:sldMkLst>
      </pc:sldChg>
      <pc:sldChg chg="addSp delSp modSp">
        <pc:chgData name="Sam Thomas" userId="S::sam.thomas@kite.academy::adf55a46-7290-415a-abc4-4012ace461c2" providerId="AD" clId="Web-{94F71009-EF8D-1FE9-D33D-B7FC317F6779}" dt="2024-07-23T10:28:32.952" v="277" actId="1076"/>
        <pc:sldMkLst>
          <pc:docMk/>
          <pc:sldMk cId="2461037982" sldId="258"/>
        </pc:sldMkLst>
      </pc:sldChg>
    </pc:docChg>
  </pc:docChgLst>
  <pc:docChgLst>
    <pc:chgData name="Vanessa Tew" userId="S::vanessa.tew@lakeside.kite.academy::163d3324-f950-4e98-a815-2afb9bb4b8b6" providerId="AD" clId="Web-{638D7C7A-9B59-029F-B289-A8E555AD341C}"/>
    <pc:docChg chg="modSld">
      <pc:chgData name="Vanessa Tew" userId="S::vanessa.tew@lakeside.kite.academy::163d3324-f950-4e98-a815-2afb9bb4b8b6" providerId="AD" clId="Web-{638D7C7A-9B59-029F-B289-A8E555AD341C}" dt="2024-12-11T14:31:28.607" v="66"/>
      <pc:docMkLst>
        <pc:docMk/>
      </pc:docMkLst>
      <pc:sldChg chg="addSp delSp modSp">
        <pc:chgData name="Vanessa Tew" userId="S::vanessa.tew@lakeside.kite.academy::163d3324-f950-4e98-a815-2afb9bb4b8b6" providerId="AD" clId="Web-{638D7C7A-9B59-029F-B289-A8E555AD341C}" dt="2024-12-11T14:31:28.607" v="66"/>
        <pc:sldMkLst>
          <pc:docMk/>
          <pc:sldMk cId="2461037982" sldId="258"/>
        </pc:sldMkLst>
        <pc:spChg chg="del mod">
          <ac:chgData name="Vanessa Tew" userId="S::vanessa.tew@lakeside.kite.academy::163d3324-f950-4e98-a815-2afb9bb4b8b6" providerId="AD" clId="Web-{638D7C7A-9B59-029F-B289-A8E555AD341C}" dt="2024-12-11T14:31:06.903" v="65"/>
          <ac:spMkLst>
            <pc:docMk/>
            <pc:sldMk cId="2461037982" sldId="258"/>
            <ac:spMk id="6" creationId="{00000000-0000-0000-0000-000000000000}"/>
          </ac:spMkLst>
        </pc:spChg>
        <pc:picChg chg="add del mod">
          <ac:chgData name="Vanessa Tew" userId="S::vanessa.tew@lakeside.kite.academy::163d3324-f950-4e98-a815-2afb9bb4b8b6" providerId="AD" clId="Web-{638D7C7A-9B59-029F-B289-A8E555AD341C}" dt="2024-12-11T14:31:28.607" v="66"/>
          <ac:picMkLst>
            <pc:docMk/>
            <pc:sldMk cId="2461037982" sldId="258"/>
            <ac:picMk id="18" creationId="{BC453F43-B5F8-5EC9-0345-D88F21DE4999}"/>
          </ac:picMkLst>
        </pc:picChg>
      </pc:sldChg>
    </pc:docChg>
  </pc:docChgLst>
  <pc:docChgLst>
    <pc:chgData name="Jessica Houghton" userId="S::jessica.houghton@grove.kite.academy::d7a14feb-f4aa-4886-a5c7-e7c8696f1188" providerId="AD" clId="Web-{BA47B4BC-4243-D283-C437-5E656EA6577A}"/>
    <pc:docChg chg="modSld">
      <pc:chgData name="Jessica Houghton" userId="S::jessica.houghton@grove.kite.academy::d7a14feb-f4aa-4886-a5c7-e7c8696f1188" providerId="AD" clId="Web-{BA47B4BC-4243-D283-C437-5E656EA6577A}" dt="2023-09-26T19:10:00.323" v="16" actId="1076"/>
      <pc:docMkLst>
        <pc:docMk/>
      </pc:docMkLst>
      <pc:sldChg chg="addSp modSp">
        <pc:chgData name="Jessica Houghton" userId="S::jessica.houghton@grove.kite.academy::d7a14feb-f4aa-4886-a5c7-e7c8696f1188" providerId="AD" clId="Web-{BA47B4BC-4243-D283-C437-5E656EA6577A}" dt="2023-09-26T19:10:00.323" v="16" actId="1076"/>
        <pc:sldMkLst>
          <pc:docMk/>
          <pc:sldMk cId="3486222303" sldId="257"/>
        </pc:sldMkLst>
      </pc:sldChg>
    </pc:docChg>
  </pc:docChgLst>
  <pc:docChgLst>
    <pc:chgData name="Jessica Houghton" userId="S::jessica.houghton@grove.kite.academy::d7a14feb-f4aa-4886-a5c7-e7c8696f1188" providerId="AD" clId="Web-{2E67258C-4DFC-0592-E4CD-1F1EF159EC5A}"/>
    <pc:docChg chg="modSld">
      <pc:chgData name="Jessica Houghton" userId="S::jessica.houghton@grove.kite.academy::d7a14feb-f4aa-4886-a5c7-e7c8696f1188" providerId="AD" clId="Web-{2E67258C-4DFC-0592-E4CD-1F1EF159EC5A}" dt="2023-09-26T19:05:54.496" v="113" actId="20577"/>
      <pc:docMkLst>
        <pc:docMk/>
      </pc:docMkLst>
      <pc:sldChg chg="modSp">
        <pc:chgData name="Jessica Houghton" userId="S::jessica.houghton@grove.kite.academy::d7a14feb-f4aa-4886-a5c7-e7c8696f1188" providerId="AD" clId="Web-{2E67258C-4DFC-0592-E4CD-1F1EF159EC5A}" dt="2023-09-26T19:05:54.496" v="113" actId="20577"/>
        <pc:sldMkLst>
          <pc:docMk/>
          <pc:sldMk cId="3486222303" sldId="257"/>
        </pc:sldMkLst>
      </pc:sldChg>
    </pc:docChg>
  </pc:docChgLst>
  <pc:docChgLst>
    <pc:chgData name="Sarah McClelland" userId="S::sarah.mcclelland@sandringham.kite.academy::0fec6fc1-67fa-45ec-a9b1-2d4fc104a5d1" providerId="AD" clId="Web-{98ED7298-61DA-7AE5-6712-9F3A248290BB}"/>
    <pc:docChg chg="modSld">
      <pc:chgData name="Sarah McClelland" userId="S::sarah.mcclelland@sandringham.kite.academy::0fec6fc1-67fa-45ec-a9b1-2d4fc104a5d1" providerId="AD" clId="Web-{98ED7298-61DA-7AE5-6712-9F3A248290BB}" dt="2023-09-27T13:00:06.677" v="27" actId="1076"/>
      <pc:docMkLst>
        <pc:docMk/>
      </pc:docMkLst>
      <pc:sldChg chg="addSp modSp">
        <pc:chgData name="Sarah McClelland" userId="S::sarah.mcclelland@sandringham.kite.academy::0fec6fc1-67fa-45ec-a9b1-2d4fc104a5d1" providerId="AD" clId="Web-{98ED7298-61DA-7AE5-6712-9F3A248290BB}" dt="2023-09-27T13:00:06.677" v="27" actId="1076"/>
        <pc:sldMkLst>
          <pc:docMk/>
          <pc:sldMk cId="2461037982" sldId="258"/>
        </pc:sldMkLst>
      </pc:sldChg>
    </pc:docChg>
  </pc:docChgLst>
  <pc:docChgLst>
    <pc:chgData name="Eloise Barwick" userId="S::eloise.barwick@crossfarm.kite.academy::a37e75d3-ddff-4a8d-a9f7-73addd26e4b8" providerId="AD" clId="Web-{10C1D186-45AA-E530-718D-39F22B8A80AC}"/>
    <pc:docChg chg="modSld">
      <pc:chgData name="Eloise Barwick" userId="S::eloise.barwick@crossfarm.kite.academy::a37e75d3-ddff-4a8d-a9f7-73addd26e4b8" providerId="AD" clId="Web-{10C1D186-45AA-E530-718D-39F22B8A80AC}" dt="2024-12-05T11:25:24.714" v="86" actId="1076"/>
      <pc:docMkLst>
        <pc:docMk/>
      </pc:docMkLst>
      <pc:sldChg chg="addSp delSp modSp">
        <pc:chgData name="Eloise Barwick" userId="S::eloise.barwick@crossfarm.kite.academy::a37e75d3-ddff-4a8d-a9f7-73addd26e4b8" providerId="AD" clId="Web-{10C1D186-45AA-E530-718D-39F22B8A80AC}" dt="2024-12-05T11:25:24.714" v="86" actId="1076"/>
        <pc:sldMkLst>
          <pc:docMk/>
          <pc:sldMk cId="3486222303" sldId="257"/>
        </pc:sldMkLst>
        <pc:spChg chg="mod">
          <ac:chgData name="Eloise Barwick" userId="S::eloise.barwick@crossfarm.kite.academy::a37e75d3-ddff-4a8d-a9f7-73addd26e4b8" providerId="AD" clId="Web-{10C1D186-45AA-E530-718D-39F22B8A80AC}" dt="2024-12-05T11:20:25.114" v="5" actId="20577"/>
          <ac:spMkLst>
            <pc:docMk/>
            <pc:sldMk cId="3486222303" sldId="257"/>
            <ac:spMk id="6" creationId="{00000000-0000-0000-0000-000000000000}"/>
          </ac:spMkLst>
        </pc:spChg>
        <pc:spChg chg="mod">
          <ac:chgData name="Eloise Barwick" userId="S::eloise.barwick@crossfarm.kite.academy::a37e75d3-ddff-4a8d-a9f7-73addd26e4b8" providerId="AD" clId="Web-{10C1D186-45AA-E530-718D-39F22B8A80AC}" dt="2024-12-05T11:20:33.381" v="6" actId="20577"/>
          <ac:spMkLst>
            <pc:docMk/>
            <pc:sldMk cId="3486222303" sldId="257"/>
            <ac:spMk id="8" creationId="{00000000-0000-0000-0000-000000000000}"/>
          </ac:spMkLst>
        </pc:spChg>
        <pc:spChg chg="mod">
          <ac:chgData name="Eloise Barwick" userId="S::eloise.barwick@crossfarm.kite.academy::a37e75d3-ddff-4a8d-a9f7-73addd26e4b8" providerId="AD" clId="Web-{10C1D186-45AA-E530-718D-39F22B8A80AC}" dt="2024-12-05T11:20:47.194" v="13" actId="20577"/>
          <ac:spMkLst>
            <pc:docMk/>
            <pc:sldMk cId="3486222303" sldId="257"/>
            <ac:spMk id="9" creationId="{00000000-0000-0000-0000-000000000000}"/>
          </ac:spMkLst>
        </pc:spChg>
        <pc:spChg chg="mod">
          <ac:chgData name="Eloise Barwick" userId="S::eloise.barwick@crossfarm.kite.academy::a37e75d3-ddff-4a8d-a9f7-73addd26e4b8" providerId="AD" clId="Web-{10C1D186-45AA-E530-718D-39F22B8A80AC}" dt="2024-12-05T11:23:33.908" v="73" actId="20577"/>
          <ac:spMkLst>
            <pc:docMk/>
            <pc:sldMk cId="3486222303" sldId="257"/>
            <ac:spMk id="10" creationId="{00000000-0000-0000-0000-000000000000}"/>
          </ac:spMkLst>
        </pc:spChg>
        <pc:picChg chg="add mod">
          <ac:chgData name="Eloise Barwick" userId="S::eloise.barwick@crossfarm.kite.academy::a37e75d3-ddff-4a8d-a9f7-73addd26e4b8" providerId="AD" clId="Web-{10C1D186-45AA-E530-718D-39F22B8A80AC}" dt="2024-12-05T11:25:24.714" v="86" actId="1076"/>
          <ac:picMkLst>
            <pc:docMk/>
            <pc:sldMk cId="3486222303" sldId="257"/>
            <ac:picMk id="14" creationId="{825EED89-0D06-CC09-F75E-FC74C9D6AC9C}"/>
          </ac:picMkLst>
        </pc:picChg>
        <pc:picChg chg="add mod">
          <ac:chgData name="Eloise Barwick" userId="S::eloise.barwick@crossfarm.kite.academy::a37e75d3-ddff-4a8d-a9f7-73addd26e4b8" providerId="AD" clId="Web-{10C1D186-45AA-E530-718D-39F22B8A80AC}" dt="2024-12-05T11:25:19.852" v="84" actId="1076"/>
          <ac:picMkLst>
            <pc:docMk/>
            <pc:sldMk cId="3486222303" sldId="257"/>
            <ac:picMk id="15" creationId="{DBAE2B65-2DD1-C3CF-6CF5-A18C7864B567}"/>
          </ac:picMkLst>
        </pc:picChg>
      </pc:sldChg>
      <pc:sldChg chg="delSp modSp">
        <pc:chgData name="Eloise Barwick" userId="S::eloise.barwick@crossfarm.kite.academy::a37e75d3-ddff-4a8d-a9f7-73addd26e4b8" providerId="AD" clId="Web-{10C1D186-45AA-E530-718D-39F22B8A80AC}" dt="2024-12-05T11:22:13.043" v="47"/>
        <pc:sldMkLst>
          <pc:docMk/>
          <pc:sldMk cId="2461037982" sldId="258"/>
        </pc:sldMkLst>
        <pc:spChg chg="mod">
          <ac:chgData name="Eloise Barwick" userId="S::eloise.barwick@crossfarm.kite.academy::a37e75d3-ddff-4a8d-a9f7-73addd26e4b8" providerId="AD" clId="Web-{10C1D186-45AA-E530-718D-39F22B8A80AC}" dt="2024-12-05T11:21:00.710" v="18" actId="20577"/>
          <ac:spMkLst>
            <pc:docMk/>
            <pc:sldMk cId="2461037982" sldId="258"/>
            <ac:spMk id="5" creationId="{00000000-0000-0000-0000-000000000000}"/>
          </ac:spMkLst>
        </pc:spChg>
        <pc:spChg chg="mod">
          <ac:chgData name="Eloise Barwick" userId="S::eloise.barwick@crossfarm.kite.academy::a37e75d3-ddff-4a8d-a9f7-73addd26e4b8" providerId="AD" clId="Web-{10C1D186-45AA-E530-718D-39F22B8A80AC}" dt="2024-12-05T11:21:08.617" v="21" actId="20577"/>
          <ac:spMkLst>
            <pc:docMk/>
            <pc:sldMk cId="2461037982" sldId="258"/>
            <ac:spMk id="6" creationId="{00000000-0000-0000-0000-000000000000}"/>
          </ac:spMkLst>
        </pc:spChg>
        <pc:spChg chg="mod">
          <ac:chgData name="Eloise Barwick" userId="S::eloise.barwick@crossfarm.kite.academy::a37e75d3-ddff-4a8d-a9f7-73addd26e4b8" providerId="AD" clId="Web-{10C1D186-45AA-E530-718D-39F22B8A80AC}" dt="2024-12-05T11:22:04.152" v="43" actId="20577"/>
          <ac:spMkLst>
            <pc:docMk/>
            <pc:sldMk cId="2461037982" sldId="258"/>
            <ac:spMk id="7" creationId="{00000000-0000-0000-0000-000000000000}"/>
          </ac:spMkLst>
        </pc:spChg>
        <pc:spChg chg="mod">
          <ac:chgData name="Eloise Barwick" userId="S::eloise.barwick@crossfarm.kite.academy::a37e75d3-ddff-4a8d-a9f7-73addd26e4b8" providerId="AD" clId="Web-{10C1D186-45AA-E530-718D-39F22B8A80AC}" dt="2024-12-05T11:22:10.481" v="45" actId="20577"/>
          <ac:spMkLst>
            <pc:docMk/>
            <pc:sldMk cId="2461037982" sldId="258"/>
            <ac:spMk id="8" creationId="{00000000-0000-0000-0000-000000000000}"/>
          </ac:spMkLst>
        </pc:spChg>
        <pc:spChg chg="mod">
          <ac:chgData name="Eloise Barwick" userId="S::eloise.barwick@crossfarm.kite.academy::a37e75d3-ddff-4a8d-a9f7-73addd26e4b8" providerId="AD" clId="Web-{10C1D186-45AA-E530-718D-39F22B8A80AC}" dt="2024-12-05T11:21:55.026" v="37" actId="20577"/>
          <ac:spMkLst>
            <pc:docMk/>
            <pc:sldMk cId="2461037982" sldId="258"/>
            <ac:spMk id="10" creationId="{00000000-0000-0000-0000-000000000000}"/>
          </ac:spMkLst>
        </pc:spChg>
        <pc:spChg chg="mod">
          <ac:chgData name="Eloise Barwick" userId="S::eloise.barwick@crossfarm.kite.academy::a37e75d3-ddff-4a8d-a9f7-73addd26e4b8" providerId="AD" clId="Web-{10C1D186-45AA-E530-718D-39F22B8A80AC}" dt="2024-12-05T11:21:47.760" v="34" actId="20577"/>
          <ac:spMkLst>
            <pc:docMk/>
            <pc:sldMk cId="2461037982" sldId="258"/>
            <ac:spMk id="11" creationId="{00000000-0000-0000-0000-000000000000}"/>
          </ac:spMkLst>
        </pc:spChg>
        <pc:spChg chg="mod">
          <ac:chgData name="Eloise Barwick" userId="S::eloise.barwick@crossfarm.kite.academy::a37e75d3-ddff-4a8d-a9f7-73addd26e4b8" providerId="AD" clId="Web-{10C1D186-45AA-E530-718D-39F22B8A80AC}" dt="2024-12-05T11:21:40.979" v="30" actId="20577"/>
          <ac:spMkLst>
            <pc:docMk/>
            <pc:sldMk cId="2461037982" sldId="258"/>
            <ac:spMk id="12" creationId="{00000000-0000-0000-0000-000000000000}"/>
          </ac:spMkLst>
        </pc:spChg>
      </pc:sldChg>
    </pc:docChg>
  </pc:docChgLst>
  <pc:docChgLst>
    <pc:chgData name="Eloise Barwick" userId="S::eloise.barwick@crossfarm.kite.academy::a37e75d3-ddff-4a8d-a9f7-73addd26e4b8" providerId="AD" clId="Web-{F8C0421D-FF25-6551-E546-CB0D7C2AE6FF}"/>
    <pc:docChg chg="modSld">
      <pc:chgData name="Eloise Barwick" userId="S::eloise.barwick@crossfarm.kite.academy::a37e75d3-ddff-4a8d-a9f7-73addd26e4b8" providerId="AD" clId="Web-{F8C0421D-FF25-6551-E546-CB0D7C2AE6FF}" dt="2024-10-16T12:44:06.832" v="25"/>
      <pc:docMkLst>
        <pc:docMk/>
      </pc:docMkLst>
      <pc:sldChg chg="delSp modSp">
        <pc:chgData name="Eloise Barwick" userId="S::eloise.barwick@crossfarm.kite.academy::a37e75d3-ddff-4a8d-a9f7-73addd26e4b8" providerId="AD" clId="Web-{F8C0421D-FF25-6551-E546-CB0D7C2AE6FF}" dt="2024-10-16T12:43:27.721" v="7" actId="20577"/>
        <pc:sldMkLst>
          <pc:docMk/>
          <pc:sldMk cId="3486222303" sldId="257"/>
        </pc:sldMkLst>
        <pc:spChg chg="mod">
          <ac:chgData name="Eloise Barwick" userId="S::eloise.barwick@crossfarm.kite.academy::a37e75d3-ddff-4a8d-a9f7-73addd26e4b8" providerId="AD" clId="Web-{F8C0421D-FF25-6551-E546-CB0D7C2AE6FF}" dt="2024-10-16T12:43:00.579" v="0" actId="20577"/>
          <ac:spMkLst>
            <pc:docMk/>
            <pc:sldMk cId="3486222303" sldId="257"/>
            <ac:spMk id="7" creationId="{00000000-0000-0000-0000-000000000000}"/>
          </ac:spMkLst>
        </pc:spChg>
        <pc:spChg chg="mod">
          <ac:chgData name="Eloise Barwick" userId="S::eloise.barwick@crossfarm.kite.academy::a37e75d3-ddff-4a8d-a9f7-73addd26e4b8" providerId="AD" clId="Web-{F8C0421D-FF25-6551-E546-CB0D7C2AE6FF}" dt="2024-10-16T12:43:07.829" v="1" actId="20577"/>
          <ac:spMkLst>
            <pc:docMk/>
            <pc:sldMk cId="3486222303" sldId="257"/>
            <ac:spMk id="8" creationId="{00000000-0000-0000-0000-000000000000}"/>
          </ac:spMkLst>
        </pc:spChg>
        <pc:spChg chg="mod">
          <ac:chgData name="Eloise Barwick" userId="S::eloise.barwick@crossfarm.kite.academy::a37e75d3-ddff-4a8d-a9f7-73addd26e4b8" providerId="AD" clId="Web-{F8C0421D-FF25-6551-E546-CB0D7C2AE6FF}" dt="2024-10-16T12:43:16.220" v="5" actId="20577"/>
          <ac:spMkLst>
            <pc:docMk/>
            <pc:sldMk cId="3486222303" sldId="257"/>
            <ac:spMk id="9" creationId="{00000000-0000-0000-0000-000000000000}"/>
          </ac:spMkLst>
        </pc:spChg>
        <pc:spChg chg="mod">
          <ac:chgData name="Eloise Barwick" userId="S::eloise.barwick@crossfarm.kite.academy::a37e75d3-ddff-4a8d-a9f7-73addd26e4b8" providerId="AD" clId="Web-{F8C0421D-FF25-6551-E546-CB0D7C2AE6FF}" dt="2024-10-16T12:43:27.721" v="7" actId="20577"/>
          <ac:spMkLst>
            <pc:docMk/>
            <pc:sldMk cId="3486222303" sldId="257"/>
            <ac:spMk id="10" creationId="{00000000-0000-0000-0000-000000000000}"/>
          </ac:spMkLst>
        </pc:spChg>
      </pc:sldChg>
      <pc:sldChg chg="delSp modSp">
        <pc:chgData name="Eloise Barwick" userId="S::eloise.barwick@crossfarm.kite.academy::a37e75d3-ddff-4a8d-a9f7-73addd26e4b8" providerId="AD" clId="Web-{F8C0421D-FF25-6551-E546-CB0D7C2AE6FF}" dt="2024-10-16T12:44:06.832" v="25"/>
        <pc:sldMkLst>
          <pc:docMk/>
          <pc:sldMk cId="2461037982" sldId="258"/>
        </pc:sldMkLst>
        <pc:spChg chg="mod">
          <ac:chgData name="Eloise Barwick" userId="S::eloise.barwick@crossfarm.kite.academy::a37e75d3-ddff-4a8d-a9f7-73addd26e4b8" providerId="AD" clId="Web-{F8C0421D-FF25-6551-E546-CB0D7C2AE6FF}" dt="2024-10-16T12:43:33.690" v="8" actId="20577"/>
          <ac:spMkLst>
            <pc:docMk/>
            <pc:sldMk cId="2461037982" sldId="258"/>
            <ac:spMk id="5" creationId="{00000000-0000-0000-0000-000000000000}"/>
          </ac:spMkLst>
        </pc:spChg>
        <pc:spChg chg="mod">
          <ac:chgData name="Eloise Barwick" userId="S::eloise.barwick@crossfarm.kite.academy::a37e75d3-ddff-4a8d-a9f7-73addd26e4b8" providerId="AD" clId="Web-{F8C0421D-FF25-6551-E546-CB0D7C2AE6FF}" dt="2024-10-16T12:43:42.940" v="11" actId="20577"/>
          <ac:spMkLst>
            <pc:docMk/>
            <pc:sldMk cId="2461037982" sldId="258"/>
            <ac:spMk id="6" creationId="{00000000-0000-0000-0000-000000000000}"/>
          </ac:spMkLst>
        </pc:spChg>
        <pc:spChg chg="mod">
          <ac:chgData name="Eloise Barwick" userId="S::eloise.barwick@crossfarm.kite.academy::a37e75d3-ddff-4a8d-a9f7-73addd26e4b8" providerId="AD" clId="Web-{F8C0421D-FF25-6551-E546-CB0D7C2AE6FF}" dt="2024-10-16T12:44:03.472" v="23" actId="20577"/>
          <ac:spMkLst>
            <pc:docMk/>
            <pc:sldMk cId="2461037982" sldId="258"/>
            <ac:spMk id="7" creationId="{00000000-0000-0000-0000-000000000000}"/>
          </ac:spMkLst>
        </pc:spChg>
        <pc:spChg chg="mod">
          <ac:chgData name="Eloise Barwick" userId="S::eloise.barwick@crossfarm.kite.academy::a37e75d3-ddff-4a8d-a9f7-73addd26e4b8" providerId="AD" clId="Web-{F8C0421D-FF25-6551-E546-CB0D7C2AE6FF}" dt="2024-10-16T12:43:57.769" v="19" actId="20577"/>
          <ac:spMkLst>
            <pc:docMk/>
            <pc:sldMk cId="2461037982" sldId="258"/>
            <ac:spMk id="10" creationId="{00000000-0000-0000-0000-000000000000}"/>
          </ac:spMkLst>
        </pc:spChg>
        <pc:spChg chg="mod">
          <ac:chgData name="Eloise Barwick" userId="S::eloise.barwick@crossfarm.kite.academy::a37e75d3-ddff-4a8d-a9f7-73addd26e4b8" providerId="AD" clId="Web-{F8C0421D-FF25-6551-E546-CB0D7C2AE6FF}" dt="2024-10-16T12:43:50.597" v="14" actId="20577"/>
          <ac:spMkLst>
            <pc:docMk/>
            <pc:sldMk cId="2461037982" sldId="258"/>
            <ac:spMk id="11" creationId="{00000000-0000-0000-0000-000000000000}"/>
          </ac:spMkLst>
        </pc:spChg>
        <pc:spChg chg="mod">
          <ac:chgData name="Eloise Barwick" userId="S::eloise.barwick@crossfarm.kite.academy::a37e75d3-ddff-4a8d-a9f7-73addd26e4b8" providerId="AD" clId="Web-{F8C0421D-FF25-6551-E546-CB0D7C2AE6FF}" dt="2024-10-16T12:43:46.846" v="13" actId="20577"/>
          <ac:spMkLst>
            <pc:docMk/>
            <pc:sldMk cId="2461037982" sldId="258"/>
            <ac:spMk id="12" creationId="{00000000-0000-0000-0000-000000000000}"/>
          </ac:spMkLst>
        </pc:spChg>
      </pc:sldChg>
    </pc:docChg>
  </pc:docChgLst>
  <pc:docChgLst>
    <pc:chgData name="Clare Lawes" userId="S::clare.lawes@hollylodge.kite.academy::39545051-dd8d-4437-963e-eaf1af615d4d" providerId="AD" clId="Web-{B74CB8C1-0AAC-E913-02C8-982A63993A5C}"/>
    <pc:docChg chg="modSld">
      <pc:chgData name="Clare Lawes" userId="S::clare.lawes@hollylodge.kite.academy::39545051-dd8d-4437-963e-eaf1af615d4d" providerId="AD" clId="Web-{B74CB8C1-0AAC-E913-02C8-982A63993A5C}" dt="2024-10-22T08:23:35.885" v="6" actId="14100"/>
      <pc:docMkLst>
        <pc:docMk/>
      </pc:docMkLst>
      <pc:sldChg chg="addSp modSp">
        <pc:chgData name="Clare Lawes" userId="S::clare.lawes@hollylodge.kite.academy::39545051-dd8d-4437-963e-eaf1af615d4d" providerId="AD" clId="Web-{B74CB8C1-0AAC-E913-02C8-982A63993A5C}" dt="2024-10-22T08:23:35.885" v="6" actId="14100"/>
        <pc:sldMkLst>
          <pc:docMk/>
          <pc:sldMk cId="2461037982" sldId="258"/>
        </pc:sldMkLst>
      </pc:sldChg>
    </pc:docChg>
  </pc:docChgLst>
  <pc:docChgLst>
    <pc:chgData name="Sam Thomas" userId="S::sam.thomas@kite.academy::adf55a46-7290-415a-abc4-4012ace461c2" providerId="AD" clId="Web-{D27B7681-DC61-63BD-475A-E4EF8F46D484}"/>
    <pc:docChg chg="modSld">
      <pc:chgData name="Sam Thomas" userId="S::sam.thomas@kite.academy::adf55a46-7290-415a-abc4-4012ace461c2" providerId="AD" clId="Web-{D27B7681-DC61-63BD-475A-E4EF8F46D484}" dt="2023-09-20T12:24:45.942" v="0" actId="20577"/>
      <pc:docMkLst>
        <pc:docMk/>
      </pc:docMkLst>
      <pc:sldChg chg="modSp">
        <pc:chgData name="Sam Thomas" userId="S::sam.thomas@kite.academy::adf55a46-7290-415a-abc4-4012ace461c2" providerId="AD" clId="Web-{D27B7681-DC61-63BD-475A-E4EF8F46D484}" dt="2023-09-20T12:24:45.942" v="0" actId="20577"/>
        <pc:sldMkLst>
          <pc:docMk/>
          <pc:sldMk cId="2461037982" sldId="258"/>
        </pc:sldMkLst>
      </pc:sldChg>
    </pc:docChg>
  </pc:docChgLst>
  <pc:docChgLst>
    <pc:chgData name="Tina Christodoulou" userId="S::tina.christodoulou@lakeside.kite.academy::e2aea464-5136-4d3d-9145-e4328fd3f41a" providerId="AD" clId="Web-{7955B082-99D6-C650-3188-267ACEDD912A}"/>
    <pc:docChg chg="modSld">
      <pc:chgData name="Tina Christodoulou" userId="S::tina.christodoulou@lakeside.kite.academy::e2aea464-5136-4d3d-9145-e4328fd3f41a" providerId="AD" clId="Web-{7955B082-99D6-C650-3188-267ACEDD912A}" dt="2024-12-09T12:38:06.850" v="134" actId="20577"/>
      <pc:docMkLst>
        <pc:docMk/>
      </pc:docMkLst>
      <pc:sldChg chg="addSp modSp">
        <pc:chgData name="Tina Christodoulou" userId="S::tina.christodoulou@lakeside.kite.academy::e2aea464-5136-4d3d-9145-e4328fd3f41a" providerId="AD" clId="Web-{7955B082-99D6-C650-3188-267ACEDD912A}" dt="2024-12-09T12:38:06.850" v="134" actId="20577"/>
        <pc:sldMkLst>
          <pc:docMk/>
          <pc:sldMk cId="2461037982" sldId="258"/>
        </pc:sldMkLst>
        <pc:spChg chg="mod">
          <ac:chgData name="Tina Christodoulou" userId="S::tina.christodoulou@lakeside.kite.academy::e2aea464-5136-4d3d-9145-e4328fd3f41a" providerId="AD" clId="Web-{7955B082-99D6-C650-3188-267ACEDD912A}" dt="2024-12-09T12:38:06.850" v="134" actId="20577"/>
          <ac:spMkLst>
            <pc:docMk/>
            <pc:sldMk cId="2461037982" sldId="258"/>
            <ac:spMk id="12" creationId="{00000000-0000-0000-0000-000000000000}"/>
          </ac:spMkLst>
        </pc:spChg>
        <pc:picChg chg="add mod">
          <ac:chgData name="Tina Christodoulou" userId="S::tina.christodoulou@lakeside.kite.academy::e2aea464-5136-4d3d-9145-e4328fd3f41a" providerId="AD" clId="Web-{7955B082-99D6-C650-3188-267ACEDD912A}" dt="2024-12-09T12:37:35.505" v="130" actId="1076"/>
          <ac:picMkLst>
            <pc:docMk/>
            <pc:sldMk cId="2461037982" sldId="258"/>
            <ac:picMk id="2" creationId="{DDDF7549-D4D4-129F-7AF9-7CCBEA9F1A6C}"/>
          </ac:picMkLst>
        </pc:picChg>
      </pc:sldChg>
    </pc:docChg>
  </pc:docChgLst>
  <pc:docChgLst>
    <pc:chgData name="Susan Henson" userId="S::susan.henson@hollylodge.kite.academy::8d902af4-a103-46bb-ad84-339d3f24c6b4" providerId="AD" clId="Web-{362FC259-F94B-3AC8-7DE1-96E23A3D374B}"/>
    <pc:docChg chg="modSld">
      <pc:chgData name="Susan Henson" userId="S::susan.henson@hollylodge.kite.academy::8d902af4-a103-46bb-ad84-339d3f24c6b4" providerId="AD" clId="Web-{362FC259-F94B-3AC8-7DE1-96E23A3D374B}" dt="2024-10-16T16:35:04.073" v="0"/>
      <pc:docMkLst>
        <pc:docMk/>
      </pc:docMkLst>
      <pc:sldChg chg="modSp">
        <pc:chgData name="Susan Henson" userId="S::susan.henson@hollylodge.kite.academy::8d902af4-a103-46bb-ad84-339d3f24c6b4" providerId="AD" clId="Web-{362FC259-F94B-3AC8-7DE1-96E23A3D374B}" dt="2024-10-16T16:35:04.073" v="0"/>
        <pc:sldMkLst>
          <pc:docMk/>
          <pc:sldMk cId="2461037982" sldId="258"/>
        </pc:sldMkLst>
        <pc:spChg chg="mod">
          <ac:chgData name="Susan Henson" userId="S::susan.henson@hollylodge.kite.academy::8d902af4-a103-46bb-ad84-339d3f24c6b4" providerId="AD" clId="Web-{362FC259-F94B-3AC8-7DE1-96E23A3D374B}" dt="2024-10-16T16:35:04.073" v="0"/>
          <ac:spMkLst>
            <pc:docMk/>
            <pc:sldMk cId="2461037982" sldId="258"/>
            <ac:spMk id="7" creationId="{00000000-0000-0000-0000-000000000000}"/>
          </ac:spMkLst>
        </pc:spChg>
      </pc:sldChg>
    </pc:docChg>
  </pc:docChgLst>
  <pc:docChgLst>
    <pc:chgData name="Clare Lawes" userId="S::clare.lawes@hollylodge.kite.academy::39545051-dd8d-4437-963e-eaf1af615d4d" providerId="AD" clId="Web-{A1DE9178-56A9-BC49-4A5D-FA7D80F4E7FB}"/>
    <pc:docChg chg="modSld">
      <pc:chgData name="Clare Lawes" userId="S::clare.lawes@hollylodge.kite.academy::39545051-dd8d-4437-963e-eaf1af615d4d" providerId="AD" clId="Web-{A1DE9178-56A9-BC49-4A5D-FA7D80F4E7FB}" dt="2024-12-09T12:41:23.427" v="23" actId="1076"/>
      <pc:docMkLst>
        <pc:docMk/>
      </pc:docMkLst>
      <pc:sldChg chg="addSp modSp">
        <pc:chgData name="Clare Lawes" userId="S::clare.lawes@hollylodge.kite.academy::39545051-dd8d-4437-963e-eaf1af615d4d" providerId="AD" clId="Web-{A1DE9178-56A9-BC49-4A5D-FA7D80F4E7FB}" dt="2024-12-09T12:39:46.815" v="15" actId="1076"/>
        <pc:sldMkLst>
          <pc:docMk/>
          <pc:sldMk cId="3486222303" sldId="257"/>
        </pc:sldMkLst>
        <pc:spChg chg="mod">
          <ac:chgData name="Clare Lawes" userId="S::clare.lawes@hollylodge.kite.academy::39545051-dd8d-4437-963e-eaf1af615d4d" providerId="AD" clId="Web-{A1DE9178-56A9-BC49-4A5D-FA7D80F4E7FB}" dt="2024-12-09T12:39:23.611" v="8" actId="20577"/>
          <ac:spMkLst>
            <pc:docMk/>
            <pc:sldMk cId="3486222303" sldId="257"/>
            <ac:spMk id="8" creationId="{00000000-0000-0000-0000-000000000000}"/>
          </ac:spMkLst>
        </pc:spChg>
        <pc:grpChg chg="add">
          <ac:chgData name="Clare Lawes" userId="S::clare.lawes@hollylodge.kite.academy::39545051-dd8d-4437-963e-eaf1af615d4d" providerId="AD" clId="Web-{A1DE9178-56A9-BC49-4A5D-FA7D80F4E7FB}" dt="2024-12-09T12:39:33.611" v="13"/>
          <ac:grpSpMkLst>
            <pc:docMk/>
            <pc:sldMk cId="3486222303" sldId="257"/>
            <ac:grpSpMk id="4" creationId="{34E8F05C-DD6E-4BD6-406C-4539CBEBF72E}"/>
          </ac:grpSpMkLst>
        </pc:grpChg>
        <pc:picChg chg="add mod">
          <ac:chgData name="Clare Lawes" userId="S::clare.lawes@hollylodge.kite.academy::39545051-dd8d-4437-963e-eaf1af615d4d" providerId="AD" clId="Web-{A1DE9178-56A9-BC49-4A5D-FA7D80F4E7FB}" dt="2024-12-09T12:39:28.783" v="11" actId="1076"/>
          <ac:picMkLst>
            <pc:docMk/>
            <pc:sldMk cId="3486222303" sldId="257"/>
            <ac:picMk id="2" creationId="{CF3D5919-78BA-84E1-2525-0A500CA3144E}"/>
          </ac:picMkLst>
        </pc:picChg>
        <pc:picChg chg="add mod">
          <ac:chgData name="Clare Lawes" userId="S::clare.lawes@hollylodge.kite.academy::39545051-dd8d-4437-963e-eaf1af615d4d" providerId="AD" clId="Web-{A1DE9178-56A9-BC49-4A5D-FA7D80F4E7FB}" dt="2024-12-09T12:39:46.815" v="15" actId="1076"/>
          <ac:picMkLst>
            <pc:docMk/>
            <pc:sldMk cId="3486222303" sldId="257"/>
            <ac:picMk id="3" creationId="{22A233C5-A286-4281-43F3-9EACCEBD3332}"/>
          </ac:picMkLst>
        </pc:picChg>
      </pc:sldChg>
      <pc:sldChg chg="addSp modSp">
        <pc:chgData name="Clare Lawes" userId="S::clare.lawes@hollylodge.kite.academy::39545051-dd8d-4437-963e-eaf1af615d4d" providerId="AD" clId="Web-{A1DE9178-56A9-BC49-4A5D-FA7D80F4E7FB}" dt="2024-12-09T12:41:23.427" v="23" actId="1076"/>
        <pc:sldMkLst>
          <pc:docMk/>
          <pc:sldMk cId="2461037982" sldId="258"/>
        </pc:sldMkLst>
        <pc:picChg chg="add mod">
          <ac:chgData name="Clare Lawes" userId="S::clare.lawes@hollylodge.kite.academy::39545051-dd8d-4437-963e-eaf1af615d4d" providerId="AD" clId="Web-{A1DE9178-56A9-BC49-4A5D-FA7D80F4E7FB}" dt="2024-12-09T12:40:51.754" v="18" actId="1076"/>
          <ac:picMkLst>
            <pc:docMk/>
            <pc:sldMk cId="2461037982" sldId="258"/>
            <ac:picMk id="4" creationId="{3D521006-5E8B-9E76-6F68-FA80B567460C}"/>
          </ac:picMkLst>
        </pc:picChg>
        <pc:picChg chg="add mod">
          <ac:chgData name="Clare Lawes" userId="S::clare.lawes@hollylodge.kite.academy::39545051-dd8d-4437-963e-eaf1af615d4d" providerId="AD" clId="Web-{A1DE9178-56A9-BC49-4A5D-FA7D80F4E7FB}" dt="2024-12-09T12:41:23.427" v="23" actId="1076"/>
          <ac:picMkLst>
            <pc:docMk/>
            <pc:sldMk cId="2461037982" sldId="258"/>
            <ac:picMk id="14" creationId="{0ECC8CFC-19B5-D6F2-EA56-53EF481B5781}"/>
          </ac:picMkLst>
        </pc:picChg>
      </pc:sldChg>
    </pc:docChg>
  </pc:docChgLst>
  <pc:docChgLst>
    <pc:chgData name="Vanessa Tew" userId="S::vanessa.tew@lakeside.kite.academy::163d3324-f950-4e98-a815-2afb9bb4b8b6" providerId="AD" clId="Web-{AA7A19E3-9068-435D-C01E-E3980E91676E}"/>
    <pc:docChg chg="modSld">
      <pc:chgData name="Vanessa Tew" userId="S::vanessa.tew@lakeside.kite.academy::163d3324-f950-4e98-a815-2afb9bb4b8b6" providerId="AD" clId="Web-{AA7A19E3-9068-435D-C01E-E3980E91676E}" dt="2024-12-11T14:35:07.426" v="24" actId="20577"/>
      <pc:docMkLst>
        <pc:docMk/>
      </pc:docMkLst>
      <pc:sldChg chg="addSp modSp">
        <pc:chgData name="Vanessa Tew" userId="S::vanessa.tew@lakeside.kite.academy::163d3324-f950-4e98-a815-2afb9bb4b8b6" providerId="AD" clId="Web-{AA7A19E3-9068-435D-C01E-E3980E91676E}" dt="2024-12-11T14:35:07.426" v="24" actId="20577"/>
        <pc:sldMkLst>
          <pc:docMk/>
          <pc:sldMk cId="2461037982" sldId="258"/>
        </pc:sldMkLst>
        <pc:spChg chg="add mod">
          <ac:chgData name="Vanessa Tew" userId="S::vanessa.tew@lakeside.kite.academy::163d3324-f950-4e98-a815-2afb9bb4b8b6" providerId="AD" clId="Web-{AA7A19E3-9068-435D-C01E-E3980E91676E}" dt="2024-12-11T14:35:07.426" v="24" actId="20577"/>
          <ac:spMkLst>
            <pc:docMk/>
            <pc:sldMk cId="2461037982" sldId="258"/>
            <ac:spMk id="6" creationId="{A3942DE4-E34D-D27D-4557-68ED72B743A9}"/>
          </ac:spMkLst>
        </pc:spChg>
        <pc:picChg chg="add mod">
          <ac:chgData name="Vanessa Tew" userId="S::vanessa.tew@lakeside.kite.academy::163d3324-f950-4e98-a815-2afb9bb4b8b6" providerId="AD" clId="Web-{AA7A19E3-9068-435D-C01E-E3980E91676E}" dt="2024-12-11T14:33:31.703" v="4" actId="1076"/>
          <ac:picMkLst>
            <pc:docMk/>
            <pc:sldMk cId="2461037982" sldId="258"/>
            <ac:picMk id="18" creationId="{F7103CD1-D5CF-A373-B75B-5A37D8222359}"/>
          </ac:picMkLst>
        </pc:picChg>
      </pc:sldChg>
    </pc:docChg>
  </pc:docChgLst>
  <pc:docChgLst>
    <pc:chgData name="Sam Thomas" userId="S::sam.thomas@kite.academy::adf55a46-7290-415a-abc4-4012ace461c2" providerId="AD" clId="Web-{6C0EC648-39AB-9A0F-6F89-15E098976189}"/>
    <pc:docChg chg="modSld">
      <pc:chgData name="Sam Thomas" userId="S::sam.thomas@kite.academy::adf55a46-7290-415a-abc4-4012ace461c2" providerId="AD" clId="Web-{6C0EC648-39AB-9A0F-6F89-15E098976189}" dt="2024-08-30T11:13:15.466" v="0" actId="20577"/>
      <pc:docMkLst>
        <pc:docMk/>
      </pc:docMkLst>
      <pc:sldChg chg="modSp">
        <pc:chgData name="Sam Thomas" userId="S::sam.thomas@kite.academy::adf55a46-7290-415a-abc4-4012ace461c2" providerId="AD" clId="Web-{6C0EC648-39AB-9A0F-6F89-15E098976189}" dt="2024-08-30T11:13:15.466" v="0" actId="20577"/>
        <pc:sldMkLst>
          <pc:docMk/>
          <pc:sldMk cId="3486222303" sldId="257"/>
        </pc:sldMkLst>
      </pc:sldChg>
    </pc:docChg>
  </pc:docChgLst>
  <pc:docChgLst>
    <pc:chgData name="Clare Lawes" userId="S::clare.lawes@hollylodge.kite.academy::39545051-dd8d-4437-963e-eaf1af615d4d" providerId="AD" clId="Web-{B4422CDE-0BB4-9996-9B20-85430B51B234}"/>
    <pc:docChg chg="modSld">
      <pc:chgData name="Clare Lawes" userId="S::clare.lawes@hollylodge.kite.academy::39545051-dd8d-4437-963e-eaf1af615d4d" providerId="AD" clId="Web-{B4422CDE-0BB4-9996-9B20-85430B51B234}" dt="2023-09-20T13:29:45.831" v="146" actId="20577"/>
      <pc:docMkLst>
        <pc:docMk/>
      </pc:docMkLst>
      <pc:sldChg chg="addSp delSp modSp">
        <pc:chgData name="Clare Lawes" userId="S::clare.lawes@hollylodge.kite.academy::39545051-dd8d-4437-963e-eaf1af615d4d" providerId="AD" clId="Web-{B4422CDE-0BB4-9996-9B20-85430B51B234}" dt="2023-09-20T13:29:45.831" v="146" actId="20577"/>
        <pc:sldMkLst>
          <pc:docMk/>
          <pc:sldMk cId="3486222303" sldId="257"/>
        </pc:sldMkLst>
      </pc:sldChg>
    </pc:docChg>
  </pc:docChgLst>
  <pc:docChgLst>
    <pc:chgData name="Jonnie Seddon" userId="S::jonnie.seddon@mytchett.kite.academy::e7b260f7-dbf2-499d-aaf2-516e17d5385d" providerId="AD" clId="Web-{2DCA68CD-5A82-5FD1-7631-160575A06251}"/>
    <pc:docChg chg="modSld">
      <pc:chgData name="Jonnie Seddon" userId="S::jonnie.seddon@mytchett.kite.academy::e7b260f7-dbf2-499d-aaf2-516e17d5385d" providerId="AD" clId="Web-{2DCA68CD-5A82-5FD1-7631-160575A06251}" dt="2023-09-23T20:09:19.298" v="200" actId="20577"/>
      <pc:docMkLst>
        <pc:docMk/>
      </pc:docMkLst>
      <pc:sldChg chg="modSp">
        <pc:chgData name="Jonnie Seddon" userId="S::jonnie.seddon@mytchett.kite.academy::e7b260f7-dbf2-499d-aaf2-516e17d5385d" providerId="AD" clId="Web-{2DCA68CD-5A82-5FD1-7631-160575A06251}" dt="2023-09-23T20:03:26.710" v="136" actId="1076"/>
        <pc:sldMkLst>
          <pc:docMk/>
          <pc:sldMk cId="3486222303" sldId="257"/>
        </pc:sldMkLst>
      </pc:sldChg>
      <pc:sldChg chg="addSp modSp">
        <pc:chgData name="Jonnie Seddon" userId="S::jonnie.seddon@mytchett.kite.academy::e7b260f7-dbf2-499d-aaf2-516e17d5385d" providerId="AD" clId="Web-{2DCA68CD-5A82-5FD1-7631-160575A06251}" dt="2023-09-23T20:09:19.298" v="200" actId="20577"/>
        <pc:sldMkLst>
          <pc:docMk/>
          <pc:sldMk cId="2461037982" sldId="258"/>
        </pc:sldMkLst>
      </pc:sldChg>
    </pc:docChg>
  </pc:docChgLst>
  <pc:docChgLst>
    <pc:chgData name="Sam Thomas" userId="S::sam.thomas@kite.academy::adf55a46-7290-415a-abc4-4012ace461c2" providerId="AD" clId="Web-{B8686FFC-C118-4534-351F-C3A61C8F5024}"/>
    <pc:docChg chg="modSld">
      <pc:chgData name="Sam Thomas" userId="S::sam.thomas@kite.academy::adf55a46-7290-415a-abc4-4012ace461c2" providerId="AD" clId="Web-{B8686FFC-C118-4534-351F-C3A61C8F5024}" dt="2024-08-30T14:59:05.963" v="20" actId="20577"/>
      <pc:docMkLst>
        <pc:docMk/>
      </pc:docMkLst>
      <pc:sldChg chg="modSp">
        <pc:chgData name="Sam Thomas" userId="S::sam.thomas@kite.academy::adf55a46-7290-415a-abc4-4012ace461c2" providerId="AD" clId="Web-{B8686FFC-C118-4534-351F-C3A61C8F5024}" dt="2024-08-30T14:58:28.025" v="4" actId="20577"/>
        <pc:sldMkLst>
          <pc:docMk/>
          <pc:sldMk cId="3486222303" sldId="257"/>
        </pc:sldMkLst>
      </pc:sldChg>
      <pc:sldChg chg="modSp">
        <pc:chgData name="Sam Thomas" userId="S::sam.thomas@kite.academy::adf55a46-7290-415a-abc4-4012ace461c2" providerId="AD" clId="Web-{B8686FFC-C118-4534-351F-C3A61C8F5024}" dt="2024-08-30T14:59:05.963" v="20" actId="20577"/>
        <pc:sldMkLst>
          <pc:docMk/>
          <pc:sldMk cId="2461037982" sldId="258"/>
        </pc:sldMkLst>
      </pc:sldChg>
    </pc:docChg>
  </pc:docChgLst>
  <pc:docChgLst>
    <pc:chgData name="Monique Walker" userId="S::monique.walker@grove.kite.academy::578e75c3-4167-4988-84a8-2caa21812d5d" providerId="AD" clId="Web-{2B676CE2-A72A-8595-3085-AB16524F0E94}"/>
    <pc:docChg chg="modSld">
      <pc:chgData name="Monique Walker" userId="S::monique.walker@grove.kite.academy::578e75c3-4167-4988-84a8-2caa21812d5d" providerId="AD" clId="Web-{2B676CE2-A72A-8595-3085-AB16524F0E94}" dt="2024-12-11T13:47:52.749" v="79" actId="1076"/>
      <pc:docMkLst>
        <pc:docMk/>
      </pc:docMkLst>
      <pc:sldChg chg="addSp modSp">
        <pc:chgData name="Monique Walker" userId="S::monique.walker@grove.kite.academy::578e75c3-4167-4988-84a8-2caa21812d5d" providerId="AD" clId="Web-{2B676CE2-A72A-8595-3085-AB16524F0E94}" dt="2024-12-11T13:47:52.749" v="79" actId="1076"/>
        <pc:sldMkLst>
          <pc:docMk/>
          <pc:sldMk cId="3486222303" sldId="257"/>
        </pc:sldMkLst>
        <pc:spChg chg="mod">
          <ac:chgData name="Monique Walker" userId="S::monique.walker@grove.kite.academy::578e75c3-4167-4988-84a8-2caa21812d5d" providerId="AD" clId="Web-{2B676CE2-A72A-8595-3085-AB16524F0E94}" dt="2024-12-11T13:45:44.930" v="67" actId="20577"/>
          <ac:spMkLst>
            <pc:docMk/>
            <pc:sldMk cId="3486222303" sldId="257"/>
            <ac:spMk id="9" creationId="{00000000-0000-0000-0000-000000000000}"/>
          </ac:spMkLst>
        </pc:spChg>
        <pc:picChg chg="add mod">
          <ac:chgData name="Monique Walker" userId="S::monique.walker@grove.kite.academy::578e75c3-4167-4988-84a8-2caa21812d5d" providerId="AD" clId="Web-{2B676CE2-A72A-8595-3085-AB16524F0E94}" dt="2024-12-11T13:47:49.514" v="78" actId="1076"/>
          <ac:picMkLst>
            <pc:docMk/>
            <pc:sldMk cId="3486222303" sldId="257"/>
            <ac:picMk id="5" creationId="{435B8259-D345-01D0-013C-2D5A4FB36A11}"/>
          </ac:picMkLst>
        </pc:picChg>
        <pc:picChg chg="add mod">
          <ac:chgData name="Monique Walker" userId="S::monique.walker@grove.kite.academy::578e75c3-4167-4988-84a8-2caa21812d5d" providerId="AD" clId="Web-{2B676CE2-A72A-8595-3085-AB16524F0E94}" dt="2024-12-11T13:47:52.749" v="79" actId="1076"/>
          <ac:picMkLst>
            <pc:docMk/>
            <pc:sldMk cId="3486222303" sldId="257"/>
            <ac:picMk id="13" creationId="{C02CE3F4-4C9C-7866-482C-BC350B632365}"/>
          </ac:picMkLst>
        </pc:picChg>
      </pc:sldChg>
    </pc:docChg>
  </pc:docChgLst>
  <pc:docChgLst>
    <pc:chgData name="Stacey Wilkinson" userId="S::stacey.wilkinson@lakeside.kite.academy::5236e5cf-5d62-4b68-a6de-c2cc9c3c5c8a" providerId="AD" clId="Web-{CADDE8FB-642F-2E35-1A0A-5B0445FC7959}"/>
    <pc:docChg chg="modSld">
      <pc:chgData name="Stacey Wilkinson" userId="S::stacey.wilkinson@lakeside.kite.academy::5236e5cf-5d62-4b68-a6de-c2cc9c3c5c8a" providerId="AD" clId="Web-{CADDE8FB-642F-2E35-1A0A-5B0445FC7959}" dt="2023-09-27T12:54:57.818" v="18" actId="1076"/>
      <pc:docMkLst>
        <pc:docMk/>
      </pc:docMkLst>
      <pc:sldChg chg="addSp modSp">
        <pc:chgData name="Stacey Wilkinson" userId="S::stacey.wilkinson@lakeside.kite.academy::5236e5cf-5d62-4b68-a6de-c2cc9c3c5c8a" providerId="AD" clId="Web-{CADDE8FB-642F-2E35-1A0A-5B0445FC7959}" dt="2023-09-27T12:54:57.818" v="18" actId="1076"/>
        <pc:sldMkLst>
          <pc:docMk/>
          <pc:sldMk cId="2461037982" sldId="258"/>
        </pc:sldMkLst>
      </pc:sldChg>
    </pc:docChg>
  </pc:docChgLst>
  <pc:docChgLst>
    <pc:chgData name="Sam Thomas" userId="S::sam.thomas@kite.academy::adf55a46-7290-415a-abc4-4012ace461c2" providerId="AD" clId="Web-{F2EF4A77-9B37-8DD7-20D9-68D66B966D5B}"/>
    <pc:docChg chg="modSld">
      <pc:chgData name="Sam Thomas" userId="S::sam.thomas@kite.academy::adf55a46-7290-415a-abc4-4012ace461c2" providerId="AD" clId="Web-{F2EF4A77-9B37-8DD7-20D9-68D66B966D5B}" dt="2024-10-23T13:44:16.197" v="52" actId="20577"/>
      <pc:docMkLst>
        <pc:docMk/>
      </pc:docMkLst>
      <pc:sldChg chg="modSp">
        <pc:chgData name="Sam Thomas" userId="S::sam.thomas@kite.academy::adf55a46-7290-415a-abc4-4012ace461c2" providerId="AD" clId="Web-{F2EF4A77-9B37-8DD7-20D9-68D66B966D5B}" dt="2024-10-23T13:42:12.234" v="31" actId="20577"/>
        <pc:sldMkLst>
          <pc:docMk/>
          <pc:sldMk cId="3486222303" sldId="257"/>
        </pc:sldMkLst>
        <pc:spChg chg="mod">
          <ac:chgData name="Sam Thomas" userId="S::sam.thomas@kite.academy::adf55a46-7290-415a-abc4-4012ace461c2" providerId="AD" clId="Web-{F2EF4A77-9B37-8DD7-20D9-68D66B966D5B}" dt="2024-10-23T13:41:18.808" v="4" actId="20577"/>
          <ac:spMkLst>
            <pc:docMk/>
            <pc:sldMk cId="3486222303" sldId="257"/>
            <ac:spMk id="8" creationId="{00000000-0000-0000-0000-000000000000}"/>
          </ac:spMkLst>
        </pc:spChg>
        <pc:spChg chg="mod">
          <ac:chgData name="Sam Thomas" userId="S::sam.thomas@kite.academy::adf55a46-7290-415a-abc4-4012ace461c2" providerId="AD" clId="Web-{F2EF4A77-9B37-8DD7-20D9-68D66B966D5B}" dt="2024-10-23T13:42:12.234" v="31" actId="20577"/>
          <ac:spMkLst>
            <pc:docMk/>
            <pc:sldMk cId="3486222303" sldId="257"/>
            <ac:spMk id="9" creationId="{00000000-0000-0000-0000-000000000000}"/>
          </ac:spMkLst>
        </pc:spChg>
      </pc:sldChg>
      <pc:sldChg chg="modSp">
        <pc:chgData name="Sam Thomas" userId="S::sam.thomas@kite.academy::adf55a46-7290-415a-abc4-4012ace461c2" providerId="AD" clId="Web-{F2EF4A77-9B37-8DD7-20D9-68D66B966D5B}" dt="2024-10-23T13:44:16.197" v="52" actId="20577"/>
        <pc:sldMkLst>
          <pc:docMk/>
          <pc:sldMk cId="2461037982" sldId="258"/>
        </pc:sldMkLst>
        <pc:spChg chg="mod">
          <ac:chgData name="Sam Thomas" userId="S::sam.thomas@kite.academy::adf55a46-7290-415a-abc4-4012ace461c2" providerId="AD" clId="Web-{F2EF4A77-9B37-8DD7-20D9-68D66B966D5B}" dt="2024-10-23T13:43:30.287" v="33" actId="20577"/>
          <ac:spMkLst>
            <pc:docMk/>
            <pc:sldMk cId="2461037982" sldId="258"/>
            <ac:spMk id="5" creationId="{00000000-0000-0000-0000-000000000000}"/>
          </ac:spMkLst>
        </pc:spChg>
        <pc:spChg chg="mod">
          <ac:chgData name="Sam Thomas" userId="S::sam.thomas@kite.academy::adf55a46-7290-415a-abc4-4012ace461c2" providerId="AD" clId="Web-{F2EF4A77-9B37-8DD7-20D9-68D66B966D5B}" dt="2024-10-23T13:43:44.835" v="35" actId="20577"/>
          <ac:spMkLst>
            <pc:docMk/>
            <pc:sldMk cId="2461037982" sldId="258"/>
            <ac:spMk id="6" creationId="{00000000-0000-0000-0000-000000000000}"/>
          </ac:spMkLst>
        </pc:spChg>
        <pc:spChg chg="mod">
          <ac:chgData name="Sam Thomas" userId="S::sam.thomas@kite.academy::adf55a46-7290-415a-abc4-4012ace461c2" providerId="AD" clId="Web-{F2EF4A77-9B37-8DD7-20D9-68D66B966D5B}" dt="2024-10-23T13:44:16.197" v="52" actId="20577"/>
          <ac:spMkLst>
            <pc:docMk/>
            <pc:sldMk cId="2461037982" sldId="258"/>
            <ac:spMk id="7" creationId="{00000000-0000-0000-0000-000000000000}"/>
          </ac:spMkLst>
        </pc:spChg>
        <pc:spChg chg="mod">
          <ac:chgData name="Sam Thomas" userId="S::sam.thomas@kite.academy::adf55a46-7290-415a-abc4-4012ace461c2" providerId="AD" clId="Web-{F2EF4A77-9B37-8DD7-20D9-68D66B966D5B}" dt="2024-10-23T13:44:01.727" v="37" actId="20577"/>
          <ac:spMkLst>
            <pc:docMk/>
            <pc:sldMk cId="2461037982" sldId="258"/>
            <ac:spMk id="10" creationId="{00000000-0000-0000-0000-000000000000}"/>
          </ac:spMkLst>
        </pc:spChg>
      </pc:sldChg>
    </pc:docChg>
  </pc:docChgLst>
  <pc:docChgLst>
    <pc:chgData clId="Web-{7A73AD7F-5422-0D3A-8135-5FA0142B3401}"/>
    <pc:docChg chg="modSld">
      <pc:chgData name="" userId="" providerId="" clId="Web-{7A73AD7F-5422-0D3A-8135-5FA0142B3401}" dt="2024-09-04T16:53:16.573" v="19" actId="20577"/>
      <pc:docMkLst>
        <pc:docMk/>
      </pc:docMkLst>
      <pc:sldChg chg="modSp">
        <pc:chgData name="" userId="" providerId="" clId="Web-{7A73AD7F-5422-0D3A-8135-5FA0142B3401}" dt="2024-09-04T16:53:16.573" v="19" actId="20577"/>
        <pc:sldMkLst>
          <pc:docMk/>
          <pc:sldMk cId="3486222303" sldId="257"/>
        </pc:sldMkLst>
      </pc:sldChg>
    </pc:docChg>
  </pc:docChgLst>
  <pc:docChgLst>
    <pc:chgData name="Jane Norbury" userId="S::jane.norbury@follyhill.kite.academy::8c5bc380-dc41-4f69-8e16-93a3c3064b1f" providerId="AD" clId="Web-{22B3B645-5269-5BBE-51D5-E51C2A5166D3}"/>
    <pc:docChg chg="modSld">
      <pc:chgData name="Jane Norbury" userId="S::jane.norbury@follyhill.kite.academy::8c5bc380-dc41-4f69-8e16-93a3c3064b1f" providerId="AD" clId="Web-{22B3B645-5269-5BBE-51D5-E51C2A5166D3}" dt="2024-10-17T11:28:04.482" v="28" actId="1076"/>
      <pc:docMkLst>
        <pc:docMk/>
      </pc:docMkLst>
      <pc:sldChg chg="addSp modSp">
        <pc:chgData name="Jane Norbury" userId="S::jane.norbury@follyhill.kite.academy::8c5bc380-dc41-4f69-8e16-93a3c3064b1f" providerId="AD" clId="Web-{22B3B645-5269-5BBE-51D5-E51C2A5166D3}" dt="2024-10-17T11:28:04.482" v="28" actId="1076"/>
        <pc:sldMkLst>
          <pc:docMk/>
          <pc:sldMk cId="2461037982" sldId="258"/>
        </pc:sldMkLst>
        <pc:spChg chg="mod">
          <ac:chgData name="Jane Norbury" userId="S::jane.norbury@follyhill.kite.academy::8c5bc380-dc41-4f69-8e16-93a3c3064b1f" providerId="AD" clId="Web-{22B3B645-5269-5BBE-51D5-E51C2A5166D3}" dt="2024-10-17T11:27:37.496" v="22" actId="20577"/>
          <ac:spMkLst>
            <pc:docMk/>
            <pc:sldMk cId="2461037982" sldId="258"/>
            <ac:spMk id="5" creationId="{00000000-0000-0000-0000-000000000000}"/>
          </ac:spMkLst>
        </pc:spChg>
      </pc:sldChg>
    </pc:docChg>
  </pc:docChgLst>
  <pc:docChgLst>
    <pc:chgData name="Susan Henson" userId="S::susan.henson@hollylodge.kite.academy::8d902af4-a103-46bb-ad84-339d3f24c6b4" providerId="AD" clId="Web-{B4B1BC61-8BFF-6A07-FE78-0132690058D5}"/>
    <pc:docChg chg="modSld">
      <pc:chgData name="Susan Henson" userId="S::susan.henson@hollylodge.kite.academy::8d902af4-a103-46bb-ad84-339d3f24c6b4" providerId="AD" clId="Web-{B4B1BC61-8BFF-6A07-FE78-0132690058D5}" dt="2024-10-16T16:36:31.323" v="2" actId="14100"/>
      <pc:docMkLst>
        <pc:docMk/>
      </pc:docMkLst>
      <pc:sldChg chg="addSp modSp">
        <pc:chgData name="Susan Henson" userId="S::susan.henson@hollylodge.kite.academy::8d902af4-a103-46bb-ad84-339d3f24c6b4" providerId="AD" clId="Web-{B4B1BC61-8BFF-6A07-FE78-0132690058D5}" dt="2024-10-16T16:36:31.323" v="2" actId="14100"/>
        <pc:sldMkLst>
          <pc:docMk/>
          <pc:sldMk cId="2461037982" sldId="258"/>
        </pc:sldMkLst>
      </pc:sldChg>
    </pc:docChg>
  </pc:docChgLst>
  <pc:docChgLst>
    <pc:chgData name="Tina Christodoulou" userId="S::tina.christodoulou@lakeside.kite.academy::e2aea464-5136-4d3d-9145-e4328fd3f41a" providerId="AD" clId="Web-{9D5BE652-2C71-E3E8-7D7C-F712E00E7427}"/>
    <pc:docChg chg="modSld">
      <pc:chgData name="Tina Christodoulou" userId="S::tina.christodoulou@lakeside.kite.academy::e2aea464-5136-4d3d-9145-e4328fd3f41a" providerId="AD" clId="Web-{9D5BE652-2C71-E3E8-7D7C-F712E00E7427}" dt="2024-10-21T09:10:13.676" v="190" actId="1076"/>
      <pc:docMkLst>
        <pc:docMk/>
      </pc:docMkLst>
      <pc:sldChg chg="addSp modSp">
        <pc:chgData name="Tina Christodoulou" userId="S::tina.christodoulou@lakeside.kite.academy::e2aea464-5136-4d3d-9145-e4328fd3f41a" providerId="AD" clId="Web-{9D5BE652-2C71-E3E8-7D7C-F712E00E7427}" dt="2024-10-21T09:10:13.676" v="190" actId="1076"/>
        <pc:sldMkLst>
          <pc:docMk/>
          <pc:sldMk cId="2461037982" sldId="258"/>
        </pc:sldMkLst>
        <pc:spChg chg="mod">
          <ac:chgData name="Tina Christodoulou" userId="S::tina.christodoulou@lakeside.kite.academy::e2aea464-5136-4d3d-9145-e4328fd3f41a" providerId="AD" clId="Web-{9D5BE652-2C71-E3E8-7D7C-F712E00E7427}" dt="2024-10-21T09:10:00.238" v="185" actId="20577"/>
          <ac:spMkLst>
            <pc:docMk/>
            <pc:sldMk cId="2461037982" sldId="258"/>
            <ac:spMk id="11" creationId="{00000000-0000-0000-0000-000000000000}"/>
          </ac:spMkLst>
        </pc:spChg>
      </pc:sldChg>
    </pc:docChg>
  </pc:docChgLst>
  <pc:docChgLst>
    <pc:chgData name="Sonya Bacon" userId="S::sonya.bacon@follyhill.kite.academy::21ee71f1-60ac-404a-814e-ceb6d6ce23b8" providerId="AD" clId="Web-{66CDA07E-6295-457C-3E10-608BE413D6CB}"/>
    <pc:docChg chg="modSld">
      <pc:chgData name="Sonya Bacon" userId="S::sonya.bacon@follyhill.kite.academy::21ee71f1-60ac-404a-814e-ceb6d6ce23b8" providerId="AD" clId="Web-{66CDA07E-6295-457C-3E10-608BE413D6CB}" dt="2023-09-20T15:14:48.172" v="118" actId="1076"/>
      <pc:docMkLst>
        <pc:docMk/>
      </pc:docMkLst>
      <pc:sldChg chg="addSp modSp">
        <pc:chgData name="Sonya Bacon" userId="S::sonya.bacon@follyhill.kite.academy::21ee71f1-60ac-404a-814e-ceb6d6ce23b8" providerId="AD" clId="Web-{66CDA07E-6295-457C-3E10-608BE413D6CB}" dt="2023-09-20T15:14:48.172" v="118" actId="1076"/>
        <pc:sldMkLst>
          <pc:docMk/>
          <pc:sldMk cId="2461037982" sldId="258"/>
        </pc:sldMkLst>
      </pc:sldChg>
    </pc:docChg>
  </pc:docChgLst>
  <pc:docChgLst>
    <pc:chgData name="Emily Packham" userId="S::emily.packham@hale.kite.academy::d1589e21-1749-4d48-a8be-be2c80cb7fa5" providerId="AD" clId="Web-{AECBC613-2496-A20F-3BAE-E6814D2BAD10}"/>
    <pc:docChg chg="modSld">
      <pc:chgData name="Emily Packham" userId="S::emily.packham@hale.kite.academy::d1589e21-1749-4d48-a8be-be2c80cb7fa5" providerId="AD" clId="Web-{AECBC613-2496-A20F-3BAE-E6814D2BAD10}" dt="2024-10-16T13:25:07.711" v="144" actId="14100"/>
      <pc:docMkLst>
        <pc:docMk/>
      </pc:docMkLst>
      <pc:sldChg chg="addSp modSp">
        <pc:chgData name="Emily Packham" userId="S::emily.packham@hale.kite.academy::d1589e21-1749-4d48-a8be-be2c80cb7fa5" providerId="AD" clId="Web-{AECBC613-2496-A20F-3BAE-E6814D2BAD10}" dt="2024-10-16T13:25:07.711" v="144" actId="14100"/>
        <pc:sldMkLst>
          <pc:docMk/>
          <pc:sldMk cId="2461037982" sldId="258"/>
        </pc:sldMkLst>
        <pc:spChg chg="mod">
          <ac:chgData name="Emily Packham" userId="S::emily.packham@hale.kite.academy::d1589e21-1749-4d48-a8be-be2c80cb7fa5" providerId="AD" clId="Web-{AECBC613-2496-A20F-3BAE-E6814D2BAD10}" dt="2024-10-16T13:24:12.443" v="136" actId="20577"/>
          <ac:spMkLst>
            <pc:docMk/>
            <pc:sldMk cId="2461037982" sldId="258"/>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20/12/2024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20/12/2024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20/12/2024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20/12/2024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20/12/2024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lang="en-GB" altLang="en-US" sz="4000" b="1">
                <a:solidFill>
                  <a:srgbClr val="000000"/>
                </a:solidFill>
                <a:latin typeface="Calibri"/>
                <a:cs typeface="Calibri"/>
              </a:rPr>
              <a:t> </a:t>
            </a:r>
            <a:r>
              <a:rPr kumimoji="0" lang="en-GB" altLang="en-US" sz="4000" b="1" i="0" u="none" strike="noStrike" cap="none" normalizeH="0" baseline="0">
                <a:ln>
                  <a:noFill/>
                </a:ln>
                <a:solidFill>
                  <a:srgbClr val="000000"/>
                </a:solidFill>
                <a:effectLst/>
                <a:latin typeface="Calibri"/>
                <a:cs typeface="Calibri"/>
              </a:rPr>
              <a:t>Year</a:t>
            </a:r>
            <a:r>
              <a:rPr lang="en-GB" altLang="en-US" sz="4000" b="1">
                <a:solidFill>
                  <a:srgbClr val="000000"/>
                </a:solidFill>
                <a:latin typeface="Calibri"/>
                <a:cs typeface="Calibri"/>
              </a:rPr>
              <a:t> 1 </a:t>
            </a:r>
            <a:r>
              <a:rPr kumimoji="0" lang="en-GB" altLang="en-US" sz="4000" b="1" i="0" u="none" strike="noStrike" cap="none" normalizeH="0" baseline="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algn="ctr" defTabSz="914400" eaLnBrk="0" fontAlgn="base" hangingPunct="0">
              <a:spcBef>
                <a:spcPct val="0"/>
              </a:spcBef>
              <a:spcAft>
                <a:spcPct val="0"/>
              </a:spcAft>
            </a:pPr>
            <a:r>
              <a:rPr lang="en-GB" altLang="en-US" sz="3200" b="1">
                <a:solidFill>
                  <a:srgbClr val="000000"/>
                </a:solidFill>
                <a:latin typeface="Calibri"/>
                <a:ea typeface="Calibri"/>
                <a:cs typeface="Calibri"/>
              </a:rPr>
              <a:t> </a:t>
            </a:r>
            <a:r>
              <a:rPr kumimoji="0" lang="en-GB" altLang="en-US" sz="3200" b="1" i="0" u="none" strike="noStrike" cap="none" normalizeH="0" baseline="0">
                <a:ln>
                  <a:noFill/>
                </a:ln>
                <a:solidFill>
                  <a:srgbClr val="000000"/>
                </a:solidFill>
                <a:effectLst/>
                <a:latin typeface="Calibri"/>
                <a:ea typeface="Calibri"/>
                <a:cs typeface="Calibri"/>
              </a:rPr>
              <a:t> </a:t>
            </a:r>
            <a:r>
              <a:rPr lang="en-GB" altLang="en-US" sz="3200" b="1">
                <a:solidFill>
                  <a:srgbClr val="000000"/>
                </a:solidFill>
                <a:latin typeface="Calibri"/>
                <a:ea typeface="Calibri"/>
                <a:cs typeface="Calibri"/>
              </a:rPr>
              <a:t>Spring 1 —2024/2025</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a:t>
            </a:r>
          </a:p>
          <a:p>
            <a:pP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Monday 6</a:t>
            </a:r>
            <a:r>
              <a:rPr lang="en-GB" altLang="en-US" sz="1600" baseline="30000" dirty="0">
                <a:solidFill>
                  <a:srgbClr val="000000"/>
                </a:solidFill>
                <a:latin typeface="Calibri" panose="020F0502020204030204" pitchFamily="34" charset="0"/>
              </a:rPr>
              <a:t>th</a:t>
            </a:r>
            <a:r>
              <a:rPr lang="en-GB" altLang="en-US" sz="1600" dirty="0">
                <a:solidFill>
                  <a:srgbClr val="000000"/>
                </a:solidFill>
                <a:latin typeface="Calibri" panose="020F0502020204030204" pitchFamily="34" charset="0"/>
              </a:rPr>
              <a:t> January – Term begins</a:t>
            </a:r>
          </a:p>
          <a:p>
            <a:pP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Friday 17</a:t>
            </a:r>
            <a:r>
              <a:rPr lang="en-GB" altLang="en-US" sz="1600" baseline="30000" dirty="0">
                <a:solidFill>
                  <a:srgbClr val="000000"/>
                </a:solidFill>
                <a:latin typeface="Calibri" panose="020F0502020204030204" pitchFamily="34" charset="0"/>
              </a:rPr>
              <a:t>th</a:t>
            </a:r>
            <a:r>
              <a:rPr lang="en-GB" altLang="en-US" sz="1600" dirty="0">
                <a:solidFill>
                  <a:srgbClr val="000000"/>
                </a:solidFill>
                <a:latin typeface="Calibri" panose="020F0502020204030204" pitchFamily="34" charset="0"/>
              </a:rPr>
              <a:t> January – Inset day</a:t>
            </a:r>
          </a:p>
          <a:p>
            <a:pP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Monday 17</a:t>
            </a:r>
            <a:r>
              <a:rPr lang="en-GB" altLang="en-US" sz="1600" baseline="30000" dirty="0">
                <a:solidFill>
                  <a:srgbClr val="000000"/>
                </a:solidFill>
                <a:latin typeface="Calibri" panose="020F0502020204030204" pitchFamily="34" charset="0"/>
              </a:rPr>
              <a:t>th</a:t>
            </a:r>
            <a:r>
              <a:rPr lang="en-GB" altLang="en-US" sz="1600" dirty="0">
                <a:solidFill>
                  <a:srgbClr val="000000"/>
                </a:solidFill>
                <a:latin typeface="Calibri" panose="020F0502020204030204" pitchFamily="34" charset="0"/>
              </a:rPr>
              <a:t> February – Friday 21</a:t>
            </a:r>
            <a:r>
              <a:rPr lang="en-GB" altLang="en-US" sz="1600" baseline="30000" dirty="0">
                <a:solidFill>
                  <a:srgbClr val="000000"/>
                </a:solidFill>
                <a:latin typeface="Calibri" panose="020F0502020204030204" pitchFamily="34" charset="0"/>
              </a:rPr>
              <a:t>st</a:t>
            </a:r>
            <a:r>
              <a:rPr lang="en-GB" altLang="en-US" sz="1600" dirty="0">
                <a:solidFill>
                  <a:srgbClr val="000000"/>
                </a:solidFill>
                <a:latin typeface="Calibri" panose="020F0502020204030204" pitchFamily="34" charset="0"/>
              </a:rPr>
              <a:t> February – Half Term</a:t>
            </a:r>
          </a:p>
        </p:txBody>
      </p:sp>
      <p:sp>
        <p:nvSpPr>
          <p:cNvPr id="8" name="Text Box 5"/>
          <p:cNvSpPr txBox="1">
            <a:spLocks noChangeArrowheads="1"/>
          </p:cNvSpPr>
          <p:nvPr/>
        </p:nvSpPr>
        <p:spPr bwMode="auto">
          <a:xfrm>
            <a:off x="331305" y="4384871"/>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b="1" u="sng">
                <a:solidFill>
                  <a:srgbClr val="000000"/>
                </a:solidFill>
                <a:latin typeface="Calibri"/>
                <a:ea typeface="Calibri"/>
                <a:cs typeface="Calibri"/>
              </a:rPr>
              <a:t>Phonics</a:t>
            </a:r>
          </a:p>
          <a:p>
            <a:pPr algn="just" defTabSz="914400"/>
            <a:r>
              <a:rPr lang="en-GB" sz="1200">
                <a:ea typeface="Calibri"/>
                <a:cs typeface="Calibri"/>
              </a:rPr>
              <a:t>The children are learning alternative spellings from previously taught sounds:</a:t>
            </a:r>
            <a:endParaRPr lang="en-US" sz="1200">
              <a:ea typeface="Calibri"/>
              <a:cs typeface="Calibri"/>
            </a:endParaRPr>
          </a:p>
          <a:p>
            <a:pPr algn="just" defTabSz="914400"/>
            <a:r>
              <a:rPr lang="en-US" sz="1200">
                <a:ea typeface="Calibri"/>
                <a:cs typeface="Calibri"/>
              </a:rPr>
              <a:t>/ai/ &lt;a&gt;,  &lt;</a:t>
            </a:r>
            <a:r>
              <a:rPr lang="en-US" sz="1200" err="1">
                <a:ea typeface="Calibri"/>
                <a:cs typeface="Calibri"/>
              </a:rPr>
              <a:t>ey</a:t>
            </a:r>
            <a:r>
              <a:rPr lang="en-US" sz="1200">
                <a:ea typeface="Calibri"/>
                <a:cs typeface="Calibri"/>
              </a:rPr>
              <a:t>&gt;,  &lt;</a:t>
            </a:r>
            <a:r>
              <a:rPr lang="en-US" sz="1200" err="1">
                <a:ea typeface="Calibri"/>
                <a:cs typeface="Calibri"/>
              </a:rPr>
              <a:t>ea</a:t>
            </a:r>
            <a:r>
              <a:rPr lang="en-US" sz="1200">
                <a:ea typeface="Calibri"/>
                <a:cs typeface="Calibri"/>
              </a:rPr>
              <a:t>&gt;,  &lt;</a:t>
            </a:r>
            <a:r>
              <a:rPr lang="en-US" sz="1200" err="1">
                <a:ea typeface="Calibri"/>
                <a:cs typeface="Calibri"/>
              </a:rPr>
              <a:t>eigh</a:t>
            </a:r>
            <a:r>
              <a:rPr lang="en-US" sz="1200">
                <a:ea typeface="Calibri"/>
                <a:cs typeface="Calibri"/>
              </a:rPr>
              <a:t>&gt;, /</a:t>
            </a:r>
            <a:r>
              <a:rPr lang="en-US" sz="1200" err="1">
                <a:ea typeface="Calibri"/>
                <a:cs typeface="Calibri"/>
              </a:rPr>
              <a:t>ar</a:t>
            </a:r>
            <a:r>
              <a:rPr lang="en-US" sz="1200">
                <a:ea typeface="Calibri"/>
                <a:cs typeface="Calibri"/>
              </a:rPr>
              <a:t>/ &lt;a&gt; /ee/ &lt;e&gt;, &lt;I&gt;, &lt;y&gt;, /</a:t>
            </a:r>
            <a:r>
              <a:rPr lang="en-US" sz="1200" err="1">
                <a:ea typeface="Calibri"/>
                <a:cs typeface="Calibri"/>
              </a:rPr>
              <a:t>ur</a:t>
            </a:r>
            <a:r>
              <a:rPr lang="en-US" sz="1200">
                <a:ea typeface="Calibri"/>
                <a:cs typeface="Calibri"/>
              </a:rPr>
              <a:t>/ &lt;or&gt;, /</a:t>
            </a:r>
            <a:r>
              <a:rPr lang="en-US" sz="1200" err="1">
                <a:ea typeface="Calibri"/>
                <a:cs typeface="Calibri"/>
              </a:rPr>
              <a:t>ur</a:t>
            </a:r>
            <a:r>
              <a:rPr lang="en-US" sz="1200">
                <a:ea typeface="Calibri"/>
                <a:cs typeface="Calibri"/>
              </a:rPr>
              <a:t>/ &lt;ear&gt;, /</a:t>
            </a:r>
            <a:r>
              <a:rPr lang="en-US" sz="1200" err="1">
                <a:ea typeface="Calibri"/>
                <a:cs typeface="Calibri"/>
              </a:rPr>
              <a:t>oo</a:t>
            </a:r>
            <a:r>
              <a:rPr lang="en-US" sz="1200">
                <a:ea typeface="Calibri"/>
                <a:cs typeface="Calibri"/>
              </a:rPr>
              <a:t>/ &lt;</a:t>
            </a:r>
            <a:r>
              <a:rPr lang="en-US" sz="1200" err="1">
                <a:ea typeface="Calibri"/>
                <a:cs typeface="Calibri"/>
              </a:rPr>
              <a:t>ou</a:t>
            </a:r>
            <a:r>
              <a:rPr lang="en-US" sz="1200">
                <a:ea typeface="Calibri"/>
                <a:cs typeface="Calibri"/>
              </a:rPr>
              <a:t>&gt;, /</a:t>
            </a:r>
            <a:r>
              <a:rPr lang="en-US" sz="1200" err="1">
                <a:ea typeface="Calibri"/>
                <a:cs typeface="Calibri"/>
              </a:rPr>
              <a:t>oa</a:t>
            </a:r>
            <a:r>
              <a:rPr lang="en-US" sz="1200">
                <a:ea typeface="Calibri"/>
                <a:cs typeface="Calibri"/>
              </a:rPr>
              <a:t>/ &lt;</a:t>
            </a:r>
            <a:r>
              <a:rPr lang="en-US" sz="1200" err="1">
                <a:ea typeface="Calibri"/>
                <a:cs typeface="Calibri"/>
              </a:rPr>
              <a:t>ou</a:t>
            </a:r>
            <a:r>
              <a:rPr lang="en-US" sz="1200">
                <a:ea typeface="Calibri"/>
                <a:cs typeface="Calibri"/>
              </a:rPr>
              <a:t>&gt;, /ee/ &lt;</a:t>
            </a:r>
            <a:r>
              <a:rPr lang="en-US" sz="1200" err="1">
                <a:ea typeface="Calibri"/>
                <a:cs typeface="Calibri"/>
              </a:rPr>
              <a:t>ie</a:t>
            </a:r>
            <a:r>
              <a:rPr lang="en-US" sz="1200">
                <a:ea typeface="Calibri"/>
                <a:cs typeface="Calibri"/>
              </a:rPr>
              <a:t>&gt;, /v/ &lt;</a:t>
            </a:r>
            <a:r>
              <a:rPr lang="en-US" sz="1200" err="1">
                <a:ea typeface="Calibri"/>
                <a:cs typeface="Calibri"/>
              </a:rPr>
              <a:t>ve</a:t>
            </a:r>
            <a:r>
              <a:rPr lang="en-US" sz="1200">
                <a:ea typeface="Calibri"/>
                <a:cs typeface="Calibri"/>
              </a:rPr>
              <a:t>&gt;, /</a:t>
            </a:r>
            <a:r>
              <a:rPr lang="en-US" sz="1200" err="1">
                <a:ea typeface="Calibri"/>
                <a:cs typeface="Calibri"/>
              </a:rPr>
              <a:t>i</a:t>
            </a:r>
            <a:r>
              <a:rPr lang="en-US" sz="1200">
                <a:ea typeface="Calibri"/>
                <a:cs typeface="Calibri"/>
              </a:rPr>
              <a:t>/ &lt;y&gt; ,/air/ &lt;are&gt;,</a:t>
            </a:r>
          </a:p>
          <a:p>
            <a:pPr algn="just" defTabSz="914400"/>
            <a:r>
              <a:rPr lang="en-US" sz="1200">
                <a:ea typeface="Calibri"/>
                <a:cs typeface="Calibri"/>
              </a:rPr>
              <a:t>&lt;ere&gt; , &lt;ear&gt;, /</a:t>
            </a:r>
            <a:r>
              <a:rPr lang="en-US" sz="1200" err="1">
                <a:ea typeface="Calibri"/>
                <a:cs typeface="Calibri"/>
              </a:rPr>
              <a:t>ch</a:t>
            </a:r>
            <a:r>
              <a:rPr lang="en-US" sz="1200">
                <a:ea typeface="Calibri"/>
                <a:cs typeface="Calibri"/>
              </a:rPr>
              <a:t>/ &lt;tch&gt;</a:t>
            </a:r>
          </a:p>
          <a:p>
            <a:pPr algn="just" defTabSz="914400"/>
            <a:r>
              <a:rPr lang="en-GB" sz="1200">
                <a:ea typeface="Calibri"/>
                <a:cs typeface="Calibri"/>
              </a:rPr>
              <a:t>The children are learning to read the harder to read and spell words:</a:t>
            </a:r>
            <a:endParaRPr lang="en-US" sz="1200">
              <a:ea typeface="Calibri"/>
              <a:cs typeface="Calibri"/>
            </a:endParaRPr>
          </a:p>
          <a:p>
            <a:pPr algn="just" defTabSz="914400"/>
            <a:r>
              <a:rPr lang="en-GB" sz="1200">
                <a:ea typeface="Calibri"/>
                <a:cs typeface="Calibri"/>
              </a:rPr>
              <a:t>here, sugar, friend, because. </a:t>
            </a:r>
            <a:endParaRPr lang="en-GB"/>
          </a:p>
        </p:txBody>
      </p:sp>
      <p:sp>
        <p:nvSpPr>
          <p:cNvPr id="9" name="Text Box 6"/>
          <p:cNvSpPr txBox="1">
            <a:spLocks noChangeArrowheads="1"/>
          </p:cNvSpPr>
          <p:nvPr/>
        </p:nvSpPr>
        <p:spPr bwMode="auto">
          <a:xfrm>
            <a:off x="301809" y="7031671"/>
            <a:ext cx="3132000"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just"/>
            <a:r>
              <a:rPr lang="en-US" sz="1600" b="1" dirty="0">
                <a:solidFill>
                  <a:srgbClr val="000000"/>
                </a:solidFill>
                <a:latin typeface="Calibri"/>
                <a:ea typeface="Arial"/>
                <a:cs typeface="Arial"/>
              </a:rPr>
              <a:t>                          </a:t>
            </a:r>
            <a:r>
              <a:rPr lang="en-US" b="1" u="sng" dirty="0">
                <a:solidFill>
                  <a:srgbClr val="000000"/>
                </a:solidFill>
                <a:latin typeface="Calibri"/>
                <a:ea typeface="Arial"/>
                <a:cs typeface="Arial"/>
              </a:rPr>
              <a:t>Writing </a:t>
            </a:r>
            <a:endParaRPr lang="en-US" b="1" u="sng" dirty="0">
              <a:solidFill>
                <a:srgbClr val="000000"/>
              </a:solidFill>
              <a:latin typeface="Calibri"/>
              <a:ea typeface="Arial"/>
              <a:cs typeface="Calibri" panose="020F0502020204030204"/>
            </a:endParaRPr>
          </a:p>
          <a:p>
            <a:pPr algn="just"/>
            <a:r>
              <a:rPr lang="en-US" sz="1200" dirty="0">
                <a:solidFill>
                  <a:srgbClr val="000000"/>
                </a:solidFill>
                <a:latin typeface="Calibri"/>
                <a:ea typeface="Calibri" panose="020F0502020204030204"/>
                <a:cs typeface="Arial"/>
              </a:rPr>
              <a:t>This half term in writing, the children will be </a:t>
            </a:r>
            <a:r>
              <a:rPr lang="en-US" sz="1200" dirty="0">
                <a:solidFill>
                  <a:srgbClr val="000000"/>
                </a:solidFill>
                <a:latin typeface="Calibri"/>
                <a:ea typeface="Calibri" panose="020F0502020204030204"/>
                <a:cs typeface="Calibri"/>
              </a:rPr>
              <a:t>learning some stories by heart. They will then write them using their phonic knowledge before undertaking some simple editing. </a:t>
            </a:r>
          </a:p>
          <a:p>
            <a:pPr algn="just"/>
            <a:endParaRPr lang="en-US" sz="1200">
              <a:solidFill>
                <a:srgbClr val="000000"/>
              </a:solidFill>
              <a:latin typeface="Calibri"/>
              <a:ea typeface="Calibri" panose="020F0502020204030204"/>
              <a:cs typeface="Calibri"/>
            </a:endParaRPr>
          </a:p>
          <a:p>
            <a:pPr algn="just"/>
            <a:r>
              <a:rPr lang="en-US" sz="1200" dirty="0">
                <a:solidFill>
                  <a:srgbClr val="000000"/>
                </a:solidFill>
                <a:latin typeface="Calibri"/>
                <a:ea typeface="Calibri" panose="020F0502020204030204"/>
                <a:cs typeface="Calibri"/>
              </a:rPr>
              <a:t>The texts the children will learn are: </a:t>
            </a:r>
          </a:p>
          <a:p>
            <a:pPr marL="171450" indent="-171450" algn="just">
              <a:buFont typeface="Arial,Sans-Serif"/>
              <a:buChar char="•"/>
            </a:pPr>
            <a:r>
              <a:rPr lang="en-US" sz="1200" dirty="0">
                <a:solidFill>
                  <a:srgbClr val="000000"/>
                </a:solidFill>
                <a:latin typeface="Calibri"/>
                <a:ea typeface="Calibri" panose="020F0502020204030204"/>
                <a:cs typeface="Calibri"/>
              </a:rPr>
              <a:t>Brave Knights</a:t>
            </a:r>
          </a:p>
          <a:p>
            <a:pPr marL="171450" indent="-171450" algn="just">
              <a:buFont typeface="Arial,Sans-Serif"/>
              <a:buChar char="•"/>
            </a:pPr>
            <a:r>
              <a:rPr lang="en-US" sz="1200" dirty="0">
                <a:solidFill>
                  <a:srgbClr val="000000"/>
                </a:solidFill>
                <a:latin typeface="Calibri"/>
                <a:ea typeface="Calibri" panose="020F0502020204030204"/>
                <a:cs typeface="Calibri"/>
              </a:rPr>
              <a:t>The Magic Porridge Pot</a:t>
            </a:r>
          </a:p>
          <a:p>
            <a:pPr marL="171450" indent="-171450" algn="just">
              <a:buFont typeface="Arial,Sans-Serif"/>
              <a:buChar char="•"/>
            </a:pPr>
            <a:endParaRPr lang="en-US" sz="1200">
              <a:ea typeface="Calibri" panose="020F0502020204030204"/>
              <a:cs typeface="Calibri"/>
            </a:endParaRPr>
          </a:p>
          <a:p>
            <a:pPr algn="just"/>
            <a:endParaRPr lang="en-US" sz="1200" i="0">
              <a:solidFill>
                <a:srgbClr val="000000"/>
              </a:solidFill>
              <a:latin typeface="Calibri"/>
              <a:ea typeface="Calibri" panose="020F0502020204030204"/>
              <a:cs typeface="Arial"/>
            </a:endParaRPr>
          </a:p>
          <a:p>
            <a:pPr algn="just"/>
            <a:endParaRPr lang="en-US" sz="1200">
              <a:solidFill>
                <a:srgbClr val="000000"/>
              </a:solidFill>
              <a:latin typeface="Calibri"/>
              <a:ea typeface="Calibri" panose="020F0502020204030204"/>
              <a:cs typeface="Arial"/>
            </a:endParaRP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Maths</a:t>
            </a:r>
          </a:p>
          <a:p>
            <a:pPr algn="just" defTabSz="914400">
              <a:spcBef>
                <a:spcPct val="0"/>
              </a:spcBef>
              <a:spcAft>
                <a:spcPct val="0"/>
              </a:spcAft>
            </a:pPr>
            <a:r>
              <a:rPr lang="en-GB" altLang="en-US" sz="1200" dirty="0">
                <a:ea typeface="Calibri"/>
                <a:cs typeface="Calibri"/>
              </a:rPr>
              <a:t>This half term in maths, the children are learning about place value with numbers up to 20 and addition and subtraction.</a:t>
            </a:r>
          </a:p>
          <a:p>
            <a:pPr algn="just" defTabSz="914400">
              <a:spcBef>
                <a:spcPct val="0"/>
              </a:spcBef>
              <a:spcAft>
                <a:spcPct val="0"/>
              </a:spcAft>
            </a:pPr>
            <a:endParaRPr lang="en-GB" altLang="en-US" sz="1200">
              <a:ea typeface="Calibri"/>
              <a:cs typeface="Calibri"/>
            </a:endParaRPr>
          </a:p>
          <a:p>
            <a:pPr algn="just" defTabSz="914400">
              <a:spcBef>
                <a:spcPct val="0"/>
              </a:spcBef>
              <a:spcAft>
                <a:spcPct val="0"/>
              </a:spcAft>
            </a:pPr>
            <a:r>
              <a:rPr lang="en-GB" altLang="en-US" sz="1200" dirty="0">
                <a:ea typeface="Calibri"/>
                <a:cs typeface="Calibri"/>
              </a:rPr>
              <a:t>They will use resources such as counters, tens frames and part-whole models to support their understanding of these concepts. </a:t>
            </a:r>
            <a:endParaRPr lang="en-GB" dirty="0">
              <a:ea typeface="Calibri"/>
              <a:cs typeface="Calibr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dirty="0">
                <a:solidFill>
                  <a:srgbClr val="000000"/>
                </a:solidFill>
                <a:latin typeface="Calibri"/>
                <a:ea typeface="Calibri"/>
                <a:cs typeface="Calibri"/>
              </a:rPr>
              <a:t>.</a:t>
            </a:r>
            <a:r>
              <a:rPr lang="en-GB" altLang="en-US" sz="1600" b="1" u="sng" dirty="0">
                <a:solidFill>
                  <a:srgbClr val="000000"/>
                </a:solidFill>
                <a:ea typeface="Calibri"/>
                <a:cs typeface="Calibri"/>
              </a:rPr>
              <a:t> Notices and Reminders</a:t>
            </a:r>
          </a:p>
          <a:p>
            <a:pPr algn="ctr" defTabSz="914400">
              <a:spcBef>
                <a:spcPct val="0"/>
              </a:spcBef>
              <a:spcAft>
                <a:spcPct val="0"/>
              </a:spcAft>
            </a:pPr>
            <a:endParaRPr lang="en-GB" altLang="en-US" sz="1600" dirty="0">
              <a:solidFill>
                <a:srgbClr val="000000"/>
              </a:solidFill>
              <a:ea typeface="Calibri"/>
              <a:cs typeface="Calibri"/>
            </a:endParaRPr>
          </a:p>
          <a:p>
            <a:pPr algn="ctr" defTabSz="914400">
              <a:spcBef>
                <a:spcPct val="0"/>
              </a:spcBef>
              <a:spcAft>
                <a:spcPct val="0"/>
              </a:spcAft>
            </a:pPr>
            <a:r>
              <a:rPr lang="en-GB" altLang="en-US" sz="1600" dirty="0">
                <a:solidFill>
                  <a:srgbClr val="000000"/>
                </a:solidFill>
                <a:ea typeface="Calibri"/>
                <a:cs typeface="Calibri"/>
              </a:rPr>
              <a:t>PE will continue to be on a </a:t>
            </a:r>
            <a:r>
              <a:rPr lang="en-GB" altLang="en-US" sz="1600" b="1" dirty="0">
                <a:solidFill>
                  <a:srgbClr val="000000"/>
                </a:solidFill>
                <a:ea typeface="Calibri"/>
                <a:cs typeface="Calibri"/>
              </a:rPr>
              <a:t>Tuesday</a:t>
            </a:r>
            <a:r>
              <a:rPr lang="en-GB" altLang="en-US" sz="1600" dirty="0">
                <a:solidFill>
                  <a:srgbClr val="000000"/>
                </a:solidFill>
                <a:ea typeface="Calibri"/>
                <a:cs typeface="Calibri"/>
              </a:rPr>
              <a:t>. Please remember to send children in full PE kit on this day. </a:t>
            </a:r>
          </a:p>
          <a:p>
            <a:pPr algn="ctr" defTabSz="914400">
              <a:spcBef>
                <a:spcPct val="0"/>
              </a:spcBef>
              <a:spcAft>
                <a:spcPct val="0"/>
              </a:spcAft>
            </a:pPr>
            <a:endParaRPr lang="en-GB" altLang="en-US" sz="1600" dirty="0">
              <a:solidFill>
                <a:srgbClr val="000000"/>
              </a:solidFill>
              <a:ea typeface="Calibri"/>
              <a:cs typeface="Calibri"/>
            </a:endParaRPr>
          </a:p>
          <a:p>
            <a:pPr algn="ctr" defTabSz="914400">
              <a:spcBef>
                <a:spcPct val="0"/>
              </a:spcBef>
              <a:spcAft>
                <a:spcPct val="0"/>
              </a:spcAft>
            </a:pPr>
            <a:r>
              <a:rPr lang="en-GB" altLang="en-US" sz="1600" dirty="0">
                <a:solidFill>
                  <a:srgbClr val="000000"/>
                </a:solidFill>
                <a:ea typeface="Calibri"/>
                <a:cs typeface="Calibri"/>
              </a:rPr>
              <a:t>Please provide your child with a bottle - it must contain water. </a:t>
            </a:r>
          </a:p>
          <a:p>
            <a:pPr algn="ctr" defTabSz="914400">
              <a:spcBef>
                <a:spcPct val="0"/>
              </a:spcBef>
              <a:spcAft>
                <a:spcPct val="0"/>
              </a:spcAft>
            </a:pPr>
            <a:endParaRPr lang="en-GB" altLang="en-US" sz="1600" dirty="0">
              <a:solidFill>
                <a:srgbClr val="000000"/>
              </a:solidFill>
              <a:ea typeface="Calibri"/>
              <a:cs typeface="Calibri"/>
            </a:endParaRPr>
          </a:p>
          <a:p>
            <a:pPr algn="ctr" defTabSz="914400">
              <a:spcBef>
                <a:spcPct val="0"/>
              </a:spcBef>
              <a:spcAft>
                <a:spcPct val="0"/>
              </a:spcAft>
            </a:pPr>
            <a:r>
              <a:rPr lang="en-GB" altLang="en-US" sz="1600" dirty="0">
                <a:solidFill>
                  <a:srgbClr val="000000"/>
                </a:solidFill>
                <a:ea typeface="Calibri"/>
                <a:cs typeface="Calibri"/>
              </a:rPr>
              <a:t>Please remember to read with your children </a:t>
            </a:r>
            <a:r>
              <a:rPr lang="en-GB" altLang="en-US" sz="1600" b="1" dirty="0">
                <a:solidFill>
                  <a:srgbClr val="000000"/>
                </a:solidFill>
                <a:ea typeface="Calibri"/>
                <a:cs typeface="Calibri"/>
              </a:rPr>
              <a:t>5 times a week </a:t>
            </a:r>
            <a:r>
              <a:rPr lang="en-GB" altLang="en-US" sz="1600" dirty="0">
                <a:solidFill>
                  <a:srgbClr val="000000"/>
                </a:solidFill>
                <a:ea typeface="Calibri"/>
                <a:cs typeface="Calibri"/>
              </a:rPr>
              <a:t>and record this in their diary. </a:t>
            </a:r>
          </a:p>
          <a:p>
            <a:pPr algn="ctr" defTabSz="914400">
              <a:spcBef>
                <a:spcPct val="0"/>
              </a:spcBef>
              <a:spcAft>
                <a:spcPct val="0"/>
              </a:spcAft>
            </a:pPr>
            <a:endParaRPr lang="en-GB" altLang="en-US" sz="1600" dirty="0">
              <a:solidFill>
                <a:srgbClr val="000000"/>
              </a:solidFill>
              <a:ea typeface="Calibri"/>
              <a:cs typeface="Calibri"/>
            </a:endParaRPr>
          </a:p>
          <a:p>
            <a:pPr algn="ctr" defTabSz="914400">
              <a:spcBef>
                <a:spcPct val="0"/>
              </a:spcBef>
              <a:spcAft>
                <a:spcPct val="0"/>
              </a:spcAft>
            </a:pPr>
            <a:r>
              <a:rPr lang="en-GB" altLang="en-US" sz="1600" dirty="0">
                <a:solidFill>
                  <a:srgbClr val="000000"/>
                </a:solidFill>
                <a:ea typeface="Calibri"/>
                <a:cs typeface="Calibri"/>
              </a:rPr>
              <a:t> A general reminder we can not give out new books until the previous one is returned. </a:t>
            </a:r>
          </a:p>
          <a:p>
            <a:pPr algn="ctr" defTabSz="914400" eaLnBrk="0" fontAlgn="base" hangingPunct="0">
              <a:spcBef>
                <a:spcPct val="0"/>
              </a:spcBef>
              <a:spcAft>
                <a:spcPct val="0"/>
              </a:spcAft>
            </a:pPr>
            <a:endParaRPr lang="en-GB" altLang="en-US" sz="1600" dirty="0">
              <a:solidFill>
                <a:srgbClr val="000000"/>
              </a:solidFill>
              <a:latin typeface="Calibri"/>
              <a:ea typeface="Calibri"/>
              <a:cs typeface="Calibri"/>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198397B-41B0-47ED-945D-2BF766CAECE7}"/>
              </a:ext>
            </a:extLst>
          </p:cNvPr>
          <p:cNvSpPr/>
          <p:nvPr/>
        </p:nvSpPr>
        <p:spPr>
          <a:xfrm>
            <a:off x="414851" y="294791"/>
            <a:ext cx="863173" cy="77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bg1"/>
                </a:solidFill>
              </a:rPr>
              <a:t>Delete and insert academy logo</a:t>
            </a:r>
          </a:p>
        </p:txBody>
      </p:sp>
      <p:pic>
        <p:nvPicPr>
          <p:cNvPr id="14" name="Picture 13" descr="20 Clipart Images | Free Download | PNG Transparent Background - Pngtree">
            <a:extLst>
              <a:ext uri="{FF2B5EF4-FFF2-40B4-BE49-F238E27FC236}">
                <a16:creationId xmlns:a16="http://schemas.microsoft.com/office/drawing/2014/main" id="{825EED89-0D06-CC09-F75E-FC74C9D6AC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871349" y="8780857"/>
            <a:ext cx="817870" cy="819243"/>
          </a:xfrm>
          <a:prstGeom prst="rect">
            <a:avLst/>
          </a:prstGeom>
        </p:spPr>
      </p:pic>
      <p:pic>
        <p:nvPicPr>
          <p:cNvPr id="15" name="Picture 14" descr="A blue and yellow plus and minus signs&#10;&#10;Description automatically generated">
            <a:extLst>
              <a:ext uri="{FF2B5EF4-FFF2-40B4-BE49-F238E27FC236}">
                <a16:creationId xmlns:a16="http://schemas.microsoft.com/office/drawing/2014/main" id="{DBAE2B65-2DD1-C3CF-6CF5-A18C7864B567}"/>
              </a:ext>
            </a:extLst>
          </p:cNvPr>
          <p:cNvPicPr>
            <a:picLocks noChangeAspect="1"/>
          </p:cNvPicPr>
          <p:nvPr/>
        </p:nvPicPr>
        <p:blipFill>
          <a:blip r:embed="rId5"/>
          <a:stretch>
            <a:fillRect/>
          </a:stretch>
        </p:blipFill>
        <p:spPr>
          <a:xfrm>
            <a:off x="5028613" y="8848458"/>
            <a:ext cx="1260984" cy="684043"/>
          </a:xfrm>
          <a:prstGeom prst="rect">
            <a:avLst/>
          </a:prstGeom>
        </p:spPr>
      </p:pic>
      <p:grpSp>
        <p:nvGrpSpPr>
          <p:cNvPr id="4" name="Group 3">
            <a:extLst>
              <a:ext uri="{FF2B5EF4-FFF2-40B4-BE49-F238E27FC236}">
                <a16:creationId xmlns:a16="http://schemas.microsoft.com/office/drawing/2014/main" id="{34E8F05C-DD6E-4BD6-406C-4539CBEBF72E}"/>
              </a:ext>
            </a:extLst>
          </p:cNvPr>
          <p:cNvGrpSpPr/>
          <p:nvPr/>
        </p:nvGrpSpPr>
        <p:grpSpPr>
          <a:xfrm>
            <a:off x="2156530" y="6034893"/>
            <a:ext cx="1249830" cy="664393"/>
            <a:chOff x="2156530" y="6034893"/>
            <a:chExt cx="1249830" cy="664393"/>
          </a:xfrm>
        </p:grpSpPr>
        <p:pic>
          <p:nvPicPr>
            <p:cNvPr id="2" name="Picture 1" descr="A person wearing an apron&#10;&#10;Description automatically generated">
              <a:extLst>
                <a:ext uri="{FF2B5EF4-FFF2-40B4-BE49-F238E27FC236}">
                  <a16:creationId xmlns:a16="http://schemas.microsoft.com/office/drawing/2014/main" id="{CF3D5919-78BA-84E1-2525-0A500CA3144E}"/>
                </a:ext>
              </a:extLst>
            </p:cNvPr>
            <p:cNvPicPr>
              <a:picLocks noChangeAspect="1"/>
            </p:cNvPicPr>
            <p:nvPr/>
          </p:nvPicPr>
          <p:blipFill>
            <a:blip r:embed="rId6"/>
            <a:stretch>
              <a:fillRect/>
            </a:stretch>
          </p:blipFill>
          <p:spPr>
            <a:xfrm>
              <a:off x="2156530" y="6061111"/>
              <a:ext cx="304607" cy="638175"/>
            </a:xfrm>
            <a:prstGeom prst="rect">
              <a:avLst/>
            </a:prstGeom>
          </p:spPr>
        </p:pic>
        <p:pic>
          <p:nvPicPr>
            <p:cNvPr id="3" name="Picture 2" descr="A child and child on a rock&#10;&#10;Description automatically generated">
              <a:extLst>
                <a:ext uri="{FF2B5EF4-FFF2-40B4-BE49-F238E27FC236}">
                  <a16:creationId xmlns:a16="http://schemas.microsoft.com/office/drawing/2014/main" id="{22A233C5-A286-4281-43F3-9EACCEBD3332}"/>
                </a:ext>
              </a:extLst>
            </p:cNvPr>
            <p:cNvPicPr>
              <a:picLocks noChangeAspect="1"/>
            </p:cNvPicPr>
            <p:nvPr/>
          </p:nvPicPr>
          <p:blipFill>
            <a:blip r:embed="rId7"/>
            <a:stretch>
              <a:fillRect/>
            </a:stretch>
          </p:blipFill>
          <p:spPr>
            <a:xfrm>
              <a:off x="2778107" y="6034893"/>
              <a:ext cx="628253" cy="657225"/>
            </a:xfrm>
            <a:prstGeom prst="rect">
              <a:avLst/>
            </a:prstGeom>
          </p:spPr>
        </p:pic>
      </p:grpSp>
      <p:pic>
        <p:nvPicPr>
          <p:cNvPr id="5" name="Picture 4" descr="A cartoon of a person and a child&#10;&#10;Description automatically generated">
            <a:extLst>
              <a:ext uri="{FF2B5EF4-FFF2-40B4-BE49-F238E27FC236}">
                <a16:creationId xmlns:a16="http://schemas.microsoft.com/office/drawing/2014/main" id="{435B8259-D345-01D0-013C-2D5A4FB36A11}"/>
              </a:ext>
            </a:extLst>
          </p:cNvPr>
          <p:cNvPicPr>
            <a:picLocks noChangeAspect="1"/>
          </p:cNvPicPr>
          <p:nvPr/>
        </p:nvPicPr>
        <p:blipFill>
          <a:blip r:embed="rId8"/>
          <a:stretch>
            <a:fillRect/>
          </a:stretch>
        </p:blipFill>
        <p:spPr>
          <a:xfrm>
            <a:off x="1131227" y="8885843"/>
            <a:ext cx="744273" cy="640897"/>
          </a:xfrm>
          <a:prstGeom prst="rect">
            <a:avLst/>
          </a:prstGeom>
        </p:spPr>
      </p:pic>
      <p:pic>
        <p:nvPicPr>
          <p:cNvPr id="13" name="Picture 12" descr="A cartoon of a child in a knight garment&#10;&#10;Description automatically generated">
            <a:extLst>
              <a:ext uri="{FF2B5EF4-FFF2-40B4-BE49-F238E27FC236}">
                <a16:creationId xmlns:a16="http://schemas.microsoft.com/office/drawing/2014/main" id="{C02CE3F4-4C9C-7866-482C-BC350B632365}"/>
              </a:ext>
            </a:extLst>
          </p:cNvPr>
          <p:cNvPicPr>
            <a:picLocks noChangeAspect="1"/>
          </p:cNvPicPr>
          <p:nvPr/>
        </p:nvPicPr>
        <p:blipFill>
          <a:blip r:embed="rId9"/>
          <a:stretch>
            <a:fillRect/>
          </a:stretch>
        </p:blipFill>
        <p:spPr>
          <a:xfrm>
            <a:off x="2160139" y="8683322"/>
            <a:ext cx="691941" cy="841527"/>
          </a:xfrm>
          <a:prstGeom prst="rect">
            <a:avLst/>
          </a:prstGeom>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5645"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Science</a:t>
            </a:r>
          </a:p>
          <a:p>
            <a:pPr algn="just" defTabSz="914400"/>
            <a:r>
              <a:rPr lang="en-GB" sz="1200" dirty="0">
                <a:ea typeface="Calibri" panose="020F0502020204030204"/>
                <a:cs typeface="Calibri"/>
              </a:rPr>
              <a:t>In science the children will be learning about animals. They will be learning how to classify animals into their given groups. They will spend time identifying and naming animals that are carnivore, herbivores and omnivores. They will learn about us as humans. They will learn the different body parts and how our five senses link to these body parts.</a:t>
            </a:r>
          </a:p>
          <a:p>
            <a:pPr algn="just" defTabSz="914400">
              <a:spcBef>
                <a:spcPct val="0"/>
              </a:spcBef>
              <a:spcAft>
                <a:spcPct val="0"/>
              </a:spcAft>
            </a:pPr>
            <a:endParaRPr lang="en-GB" altLang="en-US" sz="1200">
              <a:ea typeface="Calibri" panose="020F0502020204030204"/>
              <a:cs typeface="Calibri"/>
            </a:endParaRPr>
          </a:p>
        </p:txBody>
      </p:sp>
      <p:sp>
        <p:nvSpPr>
          <p:cNvPr id="7" name="Text Box 5"/>
          <p:cNvSpPr txBox="1">
            <a:spLocks noChangeArrowheads="1"/>
          </p:cNvSpPr>
          <p:nvPr/>
        </p:nvSpPr>
        <p:spPr bwMode="auto">
          <a:xfrm>
            <a:off x="3556207" y="4900919"/>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a:r>
              <a:rPr lang="en-US" sz="1600" b="1" u="sng">
                <a:latin typeface="Calibri"/>
                <a:ea typeface="Calibri"/>
                <a:cs typeface="Arial"/>
              </a:rPr>
              <a:t>PSHE</a:t>
            </a:r>
          </a:p>
          <a:p>
            <a:pPr algn="just"/>
            <a:r>
              <a:rPr lang="en-US" sz="1200" kern="1200">
                <a:latin typeface="Calibri"/>
                <a:ea typeface="+mn-ea"/>
                <a:cs typeface="Arial"/>
              </a:rPr>
              <a:t>This </a:t>
            </a:r>
            <a:r>
              <a:rPr lang="en-US" sz="1200">
                <a:latin typeface="Calibri"/>
                <a:cs typeface="Arial"/>
              </a:rPr>
              <a:t>half </a:t>
            </a:r>
            <a:r>
              <a:rPr lang="en-US" sz="1200" kern="1200">
                <a:latin typeface="Calibri"/>
                <a:ea typeface="+mn-ea"/>
                <a:cs typeface="Arial"/>
              </a:rPr>
              <a:t>term we ask the question 'Who is </a:t>
            </a:r>
            <a:r>
              <a:rPr lang="en-US" sz="1200" kern="1200" dirty="0">
                <a:latin typeface="Calibri"/>
                <a:ea typeface="+mn-ea"/>
                <a:cs typeface="Arial"/>
              </a:rPr>
              <a:t>special to us?' The children will be considering and exploring families. The children will share some of the things they enjoy doing with their families. The children will begin to understand that belonging to groups helps us to feel happy and comfortable and that trust means to believe that someone or something</a:t>
            </a:r>
            <a:endParaRPr lang="en-US" dirty="0">
              <a:ea typeface="Calibri" panose="020F0502020204030204"/>
              <a:cs typeface="Calibri" panose="020F0502020204030204"/>
            </a:endParaRPr>
          </a:p>
          <a:p>
            <a:pPr marL="0" algn="just" rtl="0"/>
            <a:r>
              <a:rPr lang="en-US" sz="1200" kern="1200">
                <a:latin typeface="Calibri"/>
                <a:ea typeface="+mn-ea"/>
                <a:cs typeface="Arial"/>
              </a:rPr>
              <a:t> is safe and reliable.</a:t>
            </a:r>
            <a:endParaRPr lang="en-GB" sz="1200">
              <a:latin typeface="Segoe UI"/>
              <a:ea typeface="Calibri"/>
              <a:cs typeface="Segoe UI"/>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Homework</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600" b="1" u="sng" dirty="0">
              <a:solidFill>
                <a:srgbClr val="000000"/>
              </a:solidFill>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i="0" strike="noStrike" cap="none" normalizeH="0" baseline="0" dirty="0">
                <a:ln>
                  <a:noFill/>
                </a:ln>
                <a:solidFill>
                  <a:srgbClr val="000000"/>
                </a:solidFill>
                <a:effectLst/>
                <a:latin typeface="Calibri"/>
                <a:cs typeface="Calibri"/>
              </a:rPr>
              <a:t>Maths homework will be set every </a:t>
            </a:r>
            <a:r>
              <a:rPr kumimoji="0" lang="en-GB" altLang="en-US" sz="1600" b="1" i="0" strike="noStrike" cap="none" normalizeH="0" baseline="0" dirty="0">
                <a:ln>
                  <a:noFill/>
                </a:ln>
                <a:solidFill>
                  <a:srgbClr val="000000"/>
                </a:solidFill>
                <a:effectLst/>
                <a:latin typeface="Calibri"/>
                <a:cs typeface="Calibri"/>
              </a:rPr>
              <a:t>Friday</a:t>
            </a:r>
            <a:r>
              <a:rPr kumimoji="0" lang="en-GB" altLang="en-US" sz="1600" i="0" strike="noStrike" cap="none" normalizeH="0" baseline="0" dirty="0">
                <a:ln>
                  <a:noFill/>
                </a:ln>
                <a:solidFill>
                  <a:srgbClr val="000000"/>
                </a:solidFill>
                <a:effectLst/>
                <a:latin typeface="Calibri"/>
                <a:cs typeface="Calibri"/>
              </a:rPr>
              <a:t> due in the following </a:t>
            </a:r>
            <a:r>
              <a:rPr kumimoji="0" lang="en-GB" altLang="en-US" sz="1600" b="1" i="0" strike="noStrike" cap="none" normalizeH="0" baseline="0" dirty="0">
                <a:ln>
                  <a:noFill/>
                </a:ln>
                <a:solidFill>
                  <a:srgbClr val="000000"/>
                </a:solidFill>
                <a:effectLst/>
                <a:latin typeface="Calibri"/>
                <a:cs typeface="Calibri"/>
              </a:rPr>
              <a:t>Friday</a:t>
            </a:r>
            <a:r>
              <a:rPr kumimoji="0" lang="en-GB" altLang="en-US" sz="1600" i="0" strike="noStrike" cap="none" normalizeH="0" baseline="0" dirty="0">
                <a:ln>
                  <a:noFill/>
                </a:ln>
                <a:solidFill>
                  <a:srgbClr val="000000"/>
                </a:solidFill>
                <a:effectLst/>
                <a:latin typeface="Calibri"/>
                <a:cs typeface="Calibri"/>
              </a:rPr>
              <a:t>. </a:t>
            </a:r>
          </a:p>
          <a:p>
            <a:pPr marL="171450" indent="-171450" defTabSz="914400">
              <a:spcBef>
                <a:spcPct val="0"/>
              </a:spcBef>
              <a:spcAft>
                <a:spcPct val="0"/>
              </a:spcAft>
              <a:buFont typeface="Calibri"/>
              <a:buChar char="-"/>
            </a:pPr>
            <a:endParaRPr lang="en-GB" altLang="en-US" sz="1200" dirty="0">
              <a:solidFill>
                <a:srgbClr val="000000"/>
              </a:solidFill>
              <a:latin typeface="Calibri" panose="020F0502020204030204" pitchFamily="34" charset="0"/>
              <a:ea typeface="Calibri" panose="020F0502020204030204" pitchFamily="34" charset="0"/>
              <a:cs typeface="Calibri"/>
            </a:endParaRP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books for reading</a:t>
            </a:r>
            <a:endParaRPr lang="en-US"/>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11357"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a:ea typeface="Calibri" panose="020F0502020204030204"/>
                <a:cs typeface="Calibri"/>
              </a:rPr>
              <a:t>Music</a:t>
            </a:r>
          </a:p>
          <a:p>
            <a:pPr algn="just" defTabSz="914400">
              <a:spcBef>
                <a:spcPct val="0"/>
              </a:spcBef>
              <a:spcAft>
                <a:spcPct val="0"/>
              </a:spcAft>
            </a:pPr>
            <a:r>
              <a:rPr lang="en-GB" altLang="en-US" sz="1200">
                <a:ea typeface="Calibri" panose="020F0502020204030204"/>
                <a:cs typeface="Calibri"/>
              </a:rPr>
              <a:t>In music this half term, the children will be learning </a:t>
            </a:r>
            <a:r>
              <a:rPr lang="en-GB" altLang="en-US" sz="1200">
                <a:ea typeface="+mn-lt"/>
                <a:cs typeface="+mn-lt"/>
              </a:rPr>
              <a:t>that e</a:t>
            </a:r>
            <a:r>
              <a:rPr lang="en-GB" sz="1200">
                <a:ea typeface="+mn-lt"/>
                <a:cs typeface="+mn-lt"/>
              </a:rPr>
              <a:t>very piece of music has a musical heartbeat. In music, they will learn that it is called the ‘pulse’ or the ‘beat’ of the music. The children will sing, play and practice composition. They will then take part in a mini classroom performance of their learning.</a:t>
            </a:r>
            <a:endParaRPr lang="en-GB" sz="1200">
              <a:ea typeface="Calibri" panose="020F0502020204030204"/>
              <a:cs typeface="Calibri" panose="020F0502020204030204"/>
            </a:endParaRPr>
          </a:p>
          <a:p>
            <a:pPr defTabSz="914400">
              <a:spcBef>
                <a:spcPct val="0"/>
              </a:spcBef>
              <a:spcAft>
                <a:spcPct val="0"/>
              </a:spcAft>
            </a:pPr>
            <a:endParaRPr lang="en-GB" sz="1400">
              <a:ea typeface="+mn-lt"/>
              <a:cs typeface="+mn-lt"/>
            </a:endParaRPr>
          </a:p>
        </p:txBody>
      </p:sp>
      <p:sp>
        <p:nvSpPr>
          <p:cNvPr id="11" name="Text Box 9"/>
          <p:cNvSpPr txBox="1">
            <a:spLocks noChangeArrowheads="1"/>
          </p:cNvSpPr>
          <p:nvPr/>
        </p:nvSpPr>
        <p:spPr bwMode="auto">
          <a:xfrm>
            <a:off x="3556207" y="2566501"/>
            <a:ext cx="2973111"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PE</a:t>
            </a:r>
          </a:p>
          <a:p>
            <a:pPr algn="just" defTabSz="914400"/>
            <a:r>
              <a:rPr lang="en-GB" sz="1200">
                <a:ea typeface="Calibri"/>
                <a:cs typeface="Calibri"/>
              </a:rPr>
              <a:t>In PE this half term, the children will be learning how to roll in different ways. They will learn to do a front and back support and how to jump from one foot and two feet and land on one foot or two feet. They will finish the term by completing a gymnastic sequence.</a:t>
            </a:r>
            <a:endParaRPr lang="en-GB"/>
          </a:p>
          <a:p>
            <a:pPr algn="ctr" defTabSz="914400">
              <a:spcBef>
                <a:spcPct val="0"/>
              </a:spcBef>
              <a:spcAft>
                <a:spcPct val="0"/>
              </a:spcAft>
            </a:pPr>
            <a:endParaRPr lang="en-GB" altLang="en-US" sz="1600" b="1" u="sng">
              <a:solidFill>
                <a:srgbClr val="000000"/>
              </a:solidFill>
              <a:latin typeface="Calibri"/>
              <a:ea typeface="Calibri"/>
              <a:cs typeface="Calibri"/>
            </a:endParaRPr>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ea typeface="Calibri" panose="020F0502020204030204"/>
                <a:cs typeface="Calibri" panose="020F0502020204030204"/>
              </a:rPr>
              <a:t>Art</a:t>
            </a:r>
          </a:p>
          <a:p>
            <a:pPr algn="just" defTabSz="914400">
              <a:spcBef>
                <a:spcPct val="0"/>
              </a:spcBef>
              <a:spcAft>
                <a:spcPct val="0"/>
              </a:spcAft>
            </a:pPr>
            <a:r>
              <a:rPr lang="en-GB" sz="1200" dirty="0">
                <a:ea typeface="Calibri"/>
                <a:cs typeface="Calibri"/>
              </a:rPr>
              <a:t>In art this term, the children will be learning about primary and secondary colours and the colour wheel. They will be looking at surrealism and two surrealist Artist Joan Miro and Lenora Carrington and replicating a piece of artwork  by one of these artists.</a:t>
            </a:r>
          </a:p>
        </p:txBody>
      </p:sp>
      <p:sp>
        <p:nvSpPr>
          <p:cNvPr id="13" name="TextBox 12">
            <a:extLst>
              <a:ext uri="{FF2B5EF4-FFF2-40B4-BE49-F238E27FC236}">
                <a16:creationId xmlns:a16="http://schemas.microsoft.com/office/drawing/2014/main" id="{E65E29AB-E89A-DF7B-93E2-ECAC640B300E}"/>
              </a:ext>
            </a:extLst>
          </p:cNvPr>
          <p:cNvSpPr txBox="1"/>
          <p:nvPr/>
        </p:nvSpPr>
        <p:spPr>
          <a:xfrm>
            <a:off x="356295" y="7296193"/>
            <a:ext cx="814389" cy="76544"/>
          </a:xfrm>
          <a:prstGeom prst="rect">
            <a:avLst/>
          </a:prstGeom>
        </p:spPr>
        <p:txBody>
          <a:bodyPr lIns="91440" tIns="45720" rIns="91440" bIns="45720" anchor="t">
            <a:normAutofit fontScale="25000" lnSpcReduction="20000"/>
          </a:bodyPr>
          <a:lstStyle/>
          <a:p>
            <a:endParaRPr lang="en-US">
              <a:ea typeface="Calibri"/>
              <a:cs typeface="Calibri"/>
            </a:endParaRPr>
          </a:p>
        </p:txBody>
      </p:sp>
      <p:pic>
        <p:nvPicPr>
          <p:cNvPr id="3" name="Picture 2" descr="A cartoon of a person doing a plank pose&#10;&#10;Description automatically generated">
            <a:extLst>
              <a:ext uri="{FF2B5EF4-FFF2-40B4-BE49-F238E27FC236}">
                <a16:creationId xmlns:a16="http://schemas.microsoft.com/office/drawing/2014/main" id="{21F816D1-585E-E5D9-76ED-1D0EFD4BB061}"/>
              </a:ext>
            </a:extLst>
          </p:cNvPr>
          <p:cNvPicPr>
            <a:picLocks noChangeAspect="1"/>
          </p:cNvPicPr>
          <p:nvPr/>
        </p:nvPicPr>
        <p:blipFill>
          <a:blip r:embed="rId2"/>
          <a:stretch>
            <a:fillRect/>
          </a:stretch>
        </p:blipFill>
        <p:spPr>
          <a:xfrm>
            <a:off x="4451135" y="4069846"/>
            <a:ext cx="1053175" cy="641495"/>
          </a:xfrm>
          <a:prstGeom prst="rect">
            <a:avLst/>
          </a:prstGeom>
        </p:spPr>
      </p:pic>
      <p:pic>
        <p:nvPicPr>
          <p:cNvPr id="2" name="Picture 1" descr="A circular colorful circle with black background&#10;&#10;Description automatically generated">
            <a:extLst>
              <a:ext uri="{FF2B5EF4-FFF2-40B4-BE49-F238E27FC236}">
                <a16:creationId xmlns:a16="http://schemas.microsoft.com/office/drawing/2014/main" id="{DDDF7549-D4D4-129F-7AF9-7CCBEA9F1A6C}"/>
              </a:ext>
            </a:extLst>
          </p:cNvPr>
          <p:cNvPicPr>
            <a:picLocks noChangeAspect="1"/>
          </p:cNvPicPr>
          <p:nvPr/>
        </p:nvPicPr>
        <p:blipFill>
          <a:blip r:embed="rId3"/>
          <a:stretch>
            <a:fillRect/>
          </a:stretch>
        </p:blipFill>
        <p:spPr>
          <a:xfrm>
            <a:off x="2163367" y="3781739"/>
            <a:ext cx="798403" cy="751780"/>
          </a:xfrm>
          <a:prstGeom prst="rect">
            <a:avLst/>
          </a:prstGeom>
        </p:spPr>
      </p:pic>
      <p:pic>
        <p:nvPicPr>
          <p:cNvPr id="4" name="Picture 3" descr="A cover of a book&#10;&#10;Description automatically generated">
            <a:extLst>
              <a:ext uri="{FF2B5EF4-FFF2-40B4-BE49-F238E27FC236}">
                <a16:creationId xmlns:a16="http://schemas.microsoft.com/office/drawing/2014/main" id="{3D521006-5E8B-9E76-6F68-FA80B567460C}"/>
              </a:ext>
            </a:extLst>
          </p:cNvPr>
          <p:cNvPicPr>
            <a:picLocks noChangeAspect="1"/>
          </p:cNvPicPr>
          <p:nvPr/>
        </p:nvPicPr>
        <p:blipFill>
          <a:blip r:embed="rId4"/>
          <a:stretch>
            <a:fillRect/>
          </a:stretch>
        </p:blipFill>
        <p:spPr>
          <a:xfrm>
            <a:off x="3729364" y="7709135"/>
            <a:ext cx="1245167" cy="1568922"/>
          </a:xfrm>
          <a:prstGeom prst="rect">
            <a:avLst/>
          </a:prstGeom>
        </p:spPr>
      </p:pic>
      <p:pic>
        <p:nvPicPr>
          <p:cNvPr id="14" name="Picture 13" descr="A book cover of a book&#10;&#10;Description automatically generated">
            <a:extLst>
              <a:ext uri="{FF2B5EF4-FFF2-40B4-BE49-F238E27FC236}">
                <a16:creationId xmlns:a16="http://schemas.microsoft.com/office/drawing/2014/main" id="{0ECC8CFC-19B5-D6F2-EA56-53EF481B5781}"/>
              </a:ext>
            </a:extLst>
          </p:cNvPr>
          <p:cNvPicPr>
            <a:picLocks noChangeAspect="1"/>
          </p:cNvPicPr>
          <p:nvPr/>
        </p:nvPicPr>
        <p:blipFill>
          <a:blip r:embed="rId5"/>
          <a:stretch>
            <a:fillRect/>
          </a:stretch>
        </p:blipFill>
        <p:spPr>
          <a:xfrm>
            <a:off x="5172481" y="7723178"/>
            <a:ext cx="1168542" cy="1528056"/>
          </a:xfrm>
          <a:prstGeom prst="rect">
            <a:avLst/>
          </a:prstGeom>
        </p:spPr>
      </p:pic>
      <p:pic>
        <p:nvPicPr>
          <p:cNvPr id="15" name="Picture 14" descr="Music as a Way of Knowing | Philosophy Talk">
            <a:extLst>
              <a:ext uri="{FF2B5EF4-FFF2-40B4-BE49-F238E27FC236}">
                <a16:creationId xmlns:a16="http://schemas.microsoft.com/office/drawing/2014/main" id="{521D8DE8-9ED4-D5EE-CCC1-DB9FBEACB6AA}"/>
              </a:ext>
            </a:extLst>
          </p:cNvPr>
          <p:cNvPicPr>
            <a:picLocks noChangeAspect="1"/>
          </p:cNvPicPr>
          <p:nvPr/>
        </p:nvPicPr>
        <p:blipFill>
          <a:blip r:embed="rId6"/>
          <a:stretch>
            <a:fillRect/>
          </a:stretch>
        </p:blipFill>
        <p:spPr>
          <a:xfrm>
            <a:off x="1773584" y="6464910"/>
            <a:ext cx="1555668" cy="670612"/>
          </a:xfrm>
          <a:prstGeom prst="rect">
            <a:avLst/>
          </a:prstGeom>
        </p:spPr>
      </p:pic>
      <p:pic>
        <p:nvPicPr>
          <p:cNvPr id="17" name="Picture 16" descr="A group of animals with text&#10;&#10;Description automatically generated">
            <a:extLst>
              <a:ext uri="{FF2B5EF4-FFF2-40B4-BE49-F238E27FC236}">
                <a16:creationId xmlns:a16="http://schemas.microsoft.com/office/drawing/2014/main" id="{5832D267-5E5E-A75B-0C32-85FBE26B3954}"/>
              </a:ext>
            </a:extLst>
          </p:cNvPr>
          <p:cNvPicPr>
            <a:picLocks noChangeAspect="1"/>
          </p:cNvPicPr>
          <p:nvPr/>
        </p:nvPicPr>
        <p:blipFill>
          <a:blip r:embed="rId7"/>
          <a:stretch>
            <a:fillRect/>
          </a:stretch>
        </p:blipFill>
        <p:spPr>
          <a:xfrm>
            <a:off x="1734390" y="1789362"/>
            <a:ext cx="1580168" cy="491803"/>
          </a:xfrm>
          <a:prstGeom prst="rect">
            <a:avLst/>
          </a:prstGeom>
        </p:spPr>
      </p:pic>
      <p:sp>
        <p:nvSpPr>
          <p:cNvPr id="6" name="Text Box 4">
            <a:extLst>
              <a:ext uri="{FF2B5EF4-FFF2-40B4-BE49-F238E27FC236}">
                <a16:creationId xmlns:a16="http://schemas.microsoft.com/office/drawing/2014/main" id="{A3942DE4-E34D-D27D-4557-68ED72B743A9}"/>
              </a:ext>
            </a:extLst>
          </p:cNvPr>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ea typeface="Calibri"/>
                <a:cs typeface="Calibri"/>
              </a:rPr>
              <a:t>History</a:t>
            </a:r>
            <a:endParaRPr lang="en-GB" altLang="en-US" sz="1600" b="1" i="0" u="sng" strike="noStrike" cap="none" normalizeH="0" baseline="0" dirty="0">
              <a:ln>
                <a:noFill/>
              </a:ln>
              <a:solidFill>
                <a:srgbClr val="000000"/>
              </a:solidFill>
              <a:effectLst/>
              <a:latin typeface="Calibri"/>
              <a:ea typeface="Calibri"/>
              <a:cs typeface="Calibri"/>
            </a:endParaRPr>
          </a:p>
          <a:p>
            <a:pPr algn="just" defTabSz="914400">
              <a:spcBef>
                <a:spcPct val="0"/>
              </a:spcBef>
              <a:spcAft>
                <a:spcPct val="0"/>
              </a:spcAft>
            </a:pPr>
            <a:r>
              <a:rPr lang="en-US" altLang="en-US" sz="1200" dirty="0">
                <a:latin typeface="Calibri"/>
                <a:ea typeface="Calibri"/>
                <a:cs typeface="Arial"/>
              </a:rPr>
              <a:t>In history the children will be learning the answer to the big question - How did Rosa Parks help change society? The children will be learning what history is, what chronology is and will be looking at artefacts from the past. The children will learn about incidents in both the USA and the UK and compare them.</a:t>
            </a:r>
          </a:p>
          <a:p>
            <a:pPr algn="just" defTabSz="914400">
              <a:spcBef>
                <a:spcPct val="0"/>
              </a:spcBef>
              <a:spcAft>
                <a:spcPct val="0"/>
              </a:spcAft>
            </a:pPr>
            <a:endParaRPr lang="en-US" altLang="en-US" sz="1200">
              <a:latin typeface="Calibri"/>
              <a:ea typeface="Calibri"/>
              <a:cs typeface="Arial" panose="020B0604020202020204" pitchFamily="34" charset="0"/>
            </a:endParaRPr>
          </a:p>
        </p:txBody>
      </p:sp>
      <p:pic>
        <p:nvPicPr>
          <p:cNvPr id="18" name="Picture 17" descr="Rosa Parks | Biography, Accomplishments, Quotes, Family, &amp; Facts |  Britannica">
            <a:extLst>
              <a:ext uri="{FF2B5EF4-FFF2-40B4-BE49-F238E27FC236}">
                <a16:creationId xmlns:a16="http://schemas.microsoft.com/office/drawing/2014/main" id="{F7103CD1-D5CF-A373-B75B-5A37D8222359}"/>
              </a:ext>
            </a:extLst>
          </p:cNvPr>
          <p:cNvPicPr>
            <a:picLocks noChangeAspect="1"/>
          </p:cNvPicPr>
          <p:nvPr/>
        </p:nvPicPr>
        <p:blipFill>
          <a:blip r:embed="rId8"/>
          <a:stretch>
            <a:fillRect/>
          </a:stretch>
        </p:blipFill>
        <p:spPr>
          <a:xfrm>
            <a:off x="5561147" y="1755212"/>
            <a:ext cx="781926" cy="523875"/>
          </a:xfrm>
          <a:prstGeom prst="rect">
            <a:avLst/>
          </a:prstGeom>
        </p:spPr>
      </p:pic>
      <p:pic>
        <p:nvPicPr>
          <p:cNvPr id="19" name="Picture 18">
            <a:extLst>
              <a:ext uri="{FF2B5EF4-FFF2-40B4-BE49-F238E27FC236}">
                <a16:creationId xmlns:a16="http://schemas.microsoft.com/office/drawing/2014/main" id="{470EF952-3702-BA4E-AF71-B319CE27D67C}"/>
              </a:ext>
            </a:extLst>
          </p:cNvPr>
          <p:cNvPicPr>
            <a:picLocks noChangeAspect="1"/>
          </p:cNvPicPr>
          <p:nvPr/>
        </p:nvPicPr>
        <p:blipFill>
          <a:blip r:embed="rId9"/>
          <a:srcRect l="2439" t="10421" r="-3805" b="-6682"/>
          <a:stretch/>
        </p:blipFill>
        <p:spPr>
          <a:xfrm>
            <a:off x="4779378" y="6803092"/>
            <a:ext cx="1740090" cy="330335"/>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2" ma:contentTypeDescription="Create a new document." ma:contentTypeScope="" ma:versionID="722c6558ae6c219cefade9c55dc6c7f8">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fb411601e25b81d28b1f3887ed513cc3"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2.xml><?xml version="1.0" encoding="utf-8"?>
<ds:datastoreItem xmlns:ds="http://schemas.openxmlformats.org/officeDocument/2006/customXml" ds:itemID="{5F6D455D-052B-49D8-921E-8481E3F7D9CC}">
  <ds:schemaRefs>
    <ds:schemaRef ds:uri="0491337d-272d-47eb-8f17-7d1f022933ae"/>
    <ds:schemaRef ds:uri="c911a5b8-e010-4994-8594-697c12f5d32a"/>
    <ds:schemaRef ds:uri="cac48d98-c999-4eb6-b102-8f6f3bbb3bd5"/>
    <ds:schemaRef ds:uri="e0c9f8c1-610e-4700-a838-48094ce785ac"/>
    <ds:schemaRef ds:uri="e970aca6-9cb8-4276-bc8b-bef9d910f2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E43B9E-D5B5-4C42-9791-8E6804415CD2}">
  <ds:schemaRefs>
    <ds:schemaRef ds:uri="cac48d98-c999-4eb6-b102-8f6f3bbb3bd5"/>
    <ds:schemaRef ds:uri="e970aca6-9cb8-4276-bc8b-bef9d910f2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755</Words>
  <Application>Microsoft Office PowerPoint</Application>
  <PresentationFormat>A4 Paper (210x297 mm)</PresentationFormat>
  <Paragraphs>51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Arial,Sans-Serif</vt:lpstr>
      <vt:lpstr>Calibri</vt:lpstr>
      <vt:lpstr>Calibri Light</vt:lpstr>
      <vt:lpstr>Segoe UI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Jessica Houghton</cp:lastModifiedBy>
  <cp:revision>12</cp:revision>
  <dcterms:created xsi:type="dcterms:W3CDTF">2023-03-07T15:16:37Z</dcterms:created>
  <dcterms:modified xsi:type="dcterms:W3CDTF">2024-12-20T07:51:46Z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