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6" r:id="rId1"/>
  </p:sldMasterIdLst>
  <p:notesMasterIdLst>
    <p:notesMasterId r:id="rId22"/>
  </p:notesMasterIdLst>
  <p:sldIdLst>
    <p:sldId id="257" r:id="rId2"/>
    <p:sldId id="296" r:id="rId3"/>
    <p:sldId id="280" r:id="rId4"/>
    <p:sldId id="261" r:id="rId5"/>
    <p:sldId id="262" r:id="rId6"/>
    <p:sldId id="298" r:id="rId7"/>
    <p:sldId id="292" r:id="rId8"/>
    <p:sldId id="287" r:id="rId9"/>
    <p:sldId id="283" r:id="rId10"/>
    <p:sldId id="290" r:id="rId11"/>
    <p:sldId id="300" r:id="rId12"/>
    <p:sldId id="291" r:id="rId13"/>
    <p:sldId id="302" r:id="rId14"/>
    <p:sldId id="306" r:id="rId15"/>
    <p:sldId id="293" r:id="rId16"/>
    <p:sldId id="307" r:id="rId17"/>
    <p:sldId id="303" r:id="rId18"/>
    <p:sldId id="305" r:id="rId19"/>
    <p:sldId id="295" r:id="rId20"/>
    <p:sldId id="278" r:id="rId21"/>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58" autoAdjust="0"/>
    <p:restoredTop sz="94660"/>
  </p:normalViewPr>
  <p:slideViewPr>
    <p:cSldViewPr snapToGrid="0">
      <p:cViewPr varScale="1">
        <p:scale>
          <a:sx n="109" d="100"/>
          <a:sy n="109" d="100"/>
        </p:scale>
        <p:origin x="384" y="10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4C604F-F755-4BD9-8888-3F80173E552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66BA1A6C-59EF-4BE1-BB4C-8A6B95D73B3B}">
      <dgm:prSet phldrT="[Text]"/>
      <dgm:spPr/>
      <dgm:t>
        <a:bodyPr/>
        <a:lstStyle/>
        <a:p>
          <a:r>
            <a:rPr lang="en-US" dirty="0"/>
            <a:t>Communication and Language </a:t>
          </a:r>
        </a:p>
      </dgm:t>
    </dgm:pt>
    <dgm:pt modelId="{A2D1288D-F607-46C6-A214-43B08EDEA79E}" type="parTrans" cxnId="{60B5BF36-5A7D-4984-811C-1284375A3960}">
      <dgm:prSet/>
      <dgm:spPr/>
      <dgm:t>
        <a:bodyPr/>
        <a:lstStyle/>
        <a:p>
          <a:endParaRPr lang="en-US"/>
        </a:p>
      </dgm:t>
    </dgm:pt>
    <dgm:pt modelId="{07BF3A4F-FBF5-4429-ADBE-889C273B5A3B}" type="sibTrans" cxnId="{60B5BF36-5A7D-4984-811C-1284375A3960}">
      <dgm:prSet/>
      <dgm:spPr/>
      <dgm:t>
        <a:bodyPr/>
        <a:lstStyle/>
        <a:p>
          <a:endParaRPr lang="en-US"/>
        </a:p>
      </dgm:t>
    </dgm:pt>
    <dgm:pt modelId="{1CACB0A1-3249-4A9F-91CD-D1F0171B4F41}">
      <dgm:prSet phldrT="[Text]"/>
      <dgm:spPr/>
      <dgm:t>
        <a:bodyPr/>
        <a:lstStyle/>
        <a:p>
          <a:r>
            <a:rPr lang="en-US" dirty="0"/>
            <a:t>Listening and Attention</a:t>
          </a:r>
        </a:p>
      </dgm:t>
    </dgm:pt>
    <dgm:pt modelId="{955020A5-4228-4982-8D3C-D61188076008}" type="parTrans" cxnId="{5DCA7ABB-7408-4939-9126-1D1E76B53474}">
      <dgm:prSet/>
      <dgm:spPr/>
      <dgm:t>
        <a:bodyPr/>
        <a:lstStyle/>
        <a:p>
          <a:endParaRPr lang="en-US"/>
        </a:p>
      </dgm:t>
    </dgm:pt>
    <dgm:pt modelId="{A4414EBB-33E6-44D1-9B80-04BC92D3260A}" type="sibTrans" cxnId="{5DCA7ABB-7408-4939-9126-1D1E76B53474}">
      <dgm:prSet/>
      <dgm:spPr/>
      <dgm:t>
        <a:bodyPr/>
        <a:lstStyle/>
        <a:p>
          <a:endParaRPr lang="en-US"/>
        </a:p>
      </dgm:t>
    </dgm:pt>
    <dgm:pt modelId="{01E5EE32-7C92-4AB0-88CB-4507B96714AB}">
      <dgm:prSet phldrT="[Text]"/>
      <dgm:spPr/>
      <dgm:t>
        <a:bodyPr/>
        <a:lstStyle/>
        <a:p>
          <a:r>
            <a:rPr lang="en-US" dirty="0"/>
            <a:t>Understanding</a:t>
          </a:r>
        </a:p>
      </dgm:t>
    </dgm:pt>
    <dgm:pt modelId="{B785FCAD-C3A9-4611-B331-CECACA6BC03A}" type="parTrans" cxnId="{611CB370-6331-44E1-A08C-8F9447B5AB1A}">
      <dgm:prSet/>
      <dgm:spPr/>
      <dgm:t>
        <a:bodyPr/>
        <a:lstStyle/>
        <a:p>
          <a:endParaRPr lang="en-US"/>
        </a:p>
      </dgm:t>
    </dgm:pt>
    <dgm:pt modelId="{9291D242-1A9B-48ED-A458-6CE2F93C351F}" type="sibTrans" cxnId="{611CB370-6331-44E1-A08C-8F9447B5AB1A}">
      <dgm:prSet/>
      <dgm:spPr/>
      <dgm:t>
        <a:bodyPr/>
        <a:lstStyle/>
        <a:p>
          <a:endParaRPr lang="en-US"/>
        </a:p>
      </dgm:t>
    </dgm:pt>
    <dgm:pt modelId="{818385CA-937D-40ED-8B7E-AD7DD920D3F3}">
      <dgm:prSet phldrT="[Text]"/>
      <dgm:spPr/>
      <dgm:t>
        <a:bodyPr/>
        <a:lstStyle/>
        <a:p>
          <a:r>
            <a:rPr lang="en-US" dirty="0"/>
            <a:t>Personal, Social and Emotional Development</a:t>
          </a:r>
        </a:p>
      </dgm:t>
    </dgm:pt>
    <dgm:pt modelId="{7CA13B81-C0A1-4C6A-A87E-F1A9CCB4BE1D}" type="parTrans" cxnId="{10628160-4D37-40D9-A731-68B85359A564}">
      <dgm:prSet/>
      <dgm:spPr/>
      <dgm:t>
        <a:bodyPr/>
        <a:lstStyle/>
        <a:p>
          <a:endParaRPr lang="en-US"/>
        </a:p>
      </dgm:t>
    </dgm:pt>
    <dgm:pt modelId="{4AEC7CDE-97ED-44BE-8581-740473D30446}" type="sibTrans" cxnId="{10628160-4D37-40D9-A731-68B85359A564}">
      <dgm:prSet/>
      <dgm:spPr/>
      <dgm:t>
        <a:bodyPr/>
        <a:lstStyle/>
        <a:p>
          <a:endParaRPr lang="en-US"/>
        </a:p>
      </dgm:t>
    </dgm:pt>
    <dgm:pt modelId="{95826EFA-FD1F-4A5B-A5F1-B8250C5C6CD3}">
      <dgm:prSet phldrT="[Text]"/>
      <dgm:spPr/>
      <dgm:t>
        <a:bodyPr/>
        <a:lstStyle/>
        <a:p>
          <a:r>
            <a:rPr lang="en-US" dirty="0"/>
            <a:t>Self Regulation</a:t>
          </a:r>
        </a:p>
      </dgm:t>
    </dgm:pt>
    <dgm:pt modelId="{1BCA791F-2D69-4C3D-864D-88990E0B9919}" type="parTrans" cxnId="{167D8811-446A-4620-8A7F-D126F0FD7768}">
      <dgm:prSet/>
      <dgm:spPr/>
      <dgm:t>
        <a:bodyPr/>
        <a:lstStyle/>
        <a:p>
          <a:endParaRPr lang="en-US"/>
        </a:p>
      </dgm:t>
    </dgm:pt>
    <dgm:pt modelId="{1965E465-E440-4688-BA22-492273C1EEC0}" type="sibTrans" cxnId="{167D8811-446A-4620-8A7F-D126F0FD7768}">
      <dgm:prSet/>
      <dgm:spPr/>
      <dgm:t>
        <a:bodyPr/>
        <a:lstStyle/>
        <a:p>
          <a:endParaRPr lang="en-US"/>
        </a:p>
      </dgm:t>
    </dgm:pt>
    <dgm:pt modelId="{C1F80D2A-F7FC-4B02-9E76-E68817E8921A}">
      <dgm:prSet phldrT="[Text]"/>
      <dgm:spPr/>
      <dgm:t>
        <a:bodyPr/>
        <a:lstStyle/>
        <a:p>
          <a:r>
            <a:rPr lang="en-US" dirty="0"/>
            <a:t> Building Relationships </a:t>
          </a:r>
        </a:p>
      </dgm:t>
    </dgm:pt>
    <dgm:pt modelId="{AB4D681A-D963-4768-98DB-D86F90FEE0FE}" type="parTrans" cxnId="{9F13D209-C526-46FD-ACF2-3791F66BC99B}">
      <dgm:prSet/>
      <dgm:spPr/>
      <dgm:t>
        <a:bodyPr/>
        <a:lstStyle/>
        <a:p>
          <a:endParaRPr lang="en-US"/>
        </a:p>
      </dgm:t>
    </dgm:pt>
    <dgm:pt modelId="{C6E70973-D18F-4BAA-A00F-54904634E458}" type="sibTrans" cxnId="{9F13D209-C526-46FD-ACF2-3791F66BC99B}">
      <dgm:prSet/>
      <dgm:spPr/>
      <dgm:t>
        <a:bodyPr/>
        <a:lstStyle/>
        <a:p>
          <a:endParaRPr lang="en-US"/>
        </a:p>
      </dgm:t>
    </dgm:pt>
    <dgm:pt modelId="{E269726C-E474-44B8-B900-8B87F74CD024}">
      <dgm:prSet phldrT="[Text]"/>
      <dgm:spPr/>
      <dgm:t>
        <a:bodyPr/>
        <a:lstStyle/>
        <a:p>
          <a:r>
            <a:rPr lang="en-US" dirty="0"/>
            <a:t>Physical Development</a:t>
          </a:r>
        </a:p>
      </dgm:t>
    </dgm:pt>
    <dgm:pt modelId="{C8E78282-8C95-4B1D-87CD-9F01786CA610}" type="parTrans" cxnId="{CA9B191B-3266-4A60-8275-BBFD4FD0C4F1}">
      <dgm:prSet/>
      <dgm:spPr/>
      <dgm:t>
        <a:bodyPr/>
        <a:lstStyle/>
        <a:p>
          <a:endParaRPr lang="en-US"/>
        </a:p>
      </dgm:t>
    </dgm:pt>
    <dgm:pt modelId="{204887EE-E005-41CA-A708-F6255A08E53B}" type="sibTrans" cxnId="{CA9B191B-3266-4A60-8275-BBFD4FD0C4F1}">
      <dgm:prSet/>
      <dgm:spPr/>
      <dgm:t>
        <a:bodyPr/>
        <a:lstStyle/>
        <a:p>
          <a:endParaRPr lang="en-US"/>
        </a:p>
      </dgm:t>
    </dgm:pt>
    <dgm:pt modelId="{76310220-F802-4BFF-BBB1-F2B6B6EB45F8}">
      <dgm:prSet phldrT="[Text]"/>
      <dgm:spPr/>
      <dgm:t>
        <a:bodyPr/>
        <a:lstStyle/>
        <a:p>
          <a:r>
            <a:rPr lang="en-US" dirty="0"/>
            <a:t>Gross motor skills</a:t>
          </a:r>
        </a:p>
      </dgm:t>
    </dgm:pt>
    <dgm:pt modelId="{E0ABD2C0-DA48-4F8B-A87B-16C9B0BE30EE}" type="parTrans" cxnId="{0969854B-A05C-46ED-9DED-5FE348F39CCA}">
      <dgm:prSet/>
      <dgm:spPr/>
      <dgm:t>
        <a:bodyPr/>
        <a:lstStyle/>
        <a:p>
          <a:endParaRPr lang="en-US"/>
        </a:p>
      </dgm:t>
    </dgm:pt>
    <dgm:pt modelId="{401D3A5C-D3C2-47FF-8551-54048CD7DE91}" type="sibTrans" cxnId="{0969854B-A05C-46ED-9DED-5FE348F39CCA}">
      <dgm:prSet/>
      <dgm:spPr/>
      <dgm:t>
        <a:bodyPr/>
        <a:lstStyle/>
        <a:p>
          <a:endParaRPr lang="en-US"/>
        </a:p>
      </dgm:t>
    </dgm:pt>
    <dgm:pt modelId="{7F7CF723-BDB2-4D18-B410-AB0FC6938070}">
      <dgm:prSet phldrT="[Text]"/>
      <dgm:spPr/>
      <dgm:t>
        <a:bodyPr/>
        <a:lstStyle/>
        <a:p>
          <a:r>
            <a:rPr lang="en-US" dirty="0"/>
            <a:t>Fine motor skills </a:t>
          </a:r>
        </a:p>
      </dgm:t>
    </dgm:pt>
    <dgm:pt modelId="{6248A82E-5FE0-4024-AB23-9F048326906F}" type="parTrans" cxnId="{A8686F09-51A2-41B9-866E-F7539CF40A21}">
      <dgm:prSet/>
      <dgm:spPr/>
      <dgm:t>
        <a:bodyPr/>
        <a:lstStyle/>
        <a:p>
          <a:endParaRPr lang="en-US"/>
        </a:p>
      </dgm:t>
    </dgm:pt>
    <dgm:pt modelId="{32F8F16D-6D55-479B-B1AD-B2D53AEF8059}" type="sibTrans" cxnId="{A8686F09-51A2-41B9-866E-F7539CF40A21}">
      <dgm:prSet/>
      <dgm:spPr/>
      <dgm:t>
        <a:bodyPr/>
        <a:lstStyle/>
        <a:p>
          <a:endParaRPr lang="en-US"/>
        </a:p>
      </dgm:t>
    </dgm:pt>
    <dgm:pt modelId="{60BD1A27-E2A2-4ABF-BB05-DFE1A5C3DF34}">
      <dgm:prSet phldrT="[Text]"/>
      <dgm:spPr/>
      <dgm:t>
        <a:bodyPr/>
        <a:lstStyle/>
        <a:p>
          <a:r>
            <a:rPr lang="en-US" dirty="0"/>
            <a:t>Managing Self</a:t>
          </a:r>
        </a:p>
      </dgm:t>
    </dgm:pt>
    <dgm:pt modelId="{909C00C1-AB4A-4E2A-9D01-9FD3E2760A18}" type="parTrans" cxnId="{46041687-3F5F-43DD-B37F-D55563C9FB27}">
      <dgm:prSet/>
      <dgm:spPr/>
      <dgm:t>
        <a:bodyPr/>
        <a:lstStyle/>
        <a:p>
          <a:endParaRPr lang="en-US"/>
        </a:p>
      </dgm:t>
    </dgm:pt>
    <dgm:pt modelId="{4C70516A-FA13-4700-BC55-22D72E8D7825}" type="sibTrans" cxnId="{46041687-3F5F-43DD-B37F-D55563C9FB27}">
      <dgm:prSet/>
      <dgm:spPr/>
      <dgm:t>
        <a:bodyPr/>
        <a:lstStyle/>
        <a:p>
          <a:endParaRPr lang="en-US"/>
        </a:p>
      </dgm:t>
    </dgm:pt>
    <dgm:pt modelId="{77B89D79-65B7-44AC-88A6-7C228CE82C94}" type="pres">
      <dgm:prSet presAssocID="{F54C604F-F755-4BD9-8888-3F80173E5527}" presName="Name0" presStyleCnt="0">
        <dgm:presLayoutVars>
          <dgm:dir/>
          <dgm:animLvl val="lvl"/>
          <dgm:resizeHandles val="exact"/>
        </dgm:presLayoutVars>
      </dgm:prSet>
      <dgm:spPr/>
      <dgm:t>
        <a:bodyPr/>
        <a:lstStyle/>
        <a:p>
          <a:endParaRPr lang="en-US"/>
        </a:p>
      </dgm:t>
    </dgm:pt>
    <dgm:pt modelId="{A1B942C3-1763-4300-8D5E-D26708AE89E2}" type="pres">
      <dgm:prSet presAssocID="{66BA1A6C-59EF-4BE1-BB4C-8A6B95D73B3B}" presName="linNode" presStyleCnt="0"/>
      <dgm:spPr/>
    </dgm:pt>
    <dgm:pt modelId="{6A104303-1D22-407B-A962-8E688E26FB27}" type="pres">
      <dgm:prSet presAssocID="{66BA1A6C-59EF-4BE1-BB4C-8A6B95D73B3B}" presName="parentText" presStyleLbl="node1" presStyleIdx="0" presStyleCnt="3" custLinFactNeighborX="-544" custLinFactNeighborY="-382">
        <dgm:presLayoutVars>
          <dgm:chMax val="1"/>
          <dgm:bulletEnabled val="1"/>
        </dgm:presLayoutVars>
      </dgm:prSet>
      <dgm:spPr/>
      <dgm:t>
        <a:bodyPr/>
        <a:lstStyle/>
        <a:p>
          <a:endParaRPr lang="en-US"/>
        </a:p>
      </dgm:t>
    </dgm:pt>
    <dgm:pt modelId="{C5AD3402-6DC5-4069-ACF0-36C3A5983858}" type="pres">
      <dgm:prSet presAssocID="{66BA1A6C-59EF-4BE1-BB4C-8A6B95D73B3B}" presName="descendantText" presStyleLbl="alignAccFollowNode1" presStyleIdx="0" presStyleCnt="3">
        <dgm:presLayoutVars>
          <dgm:bulletEnabled val="1"/>
        </dgm:presLayoutVars>
      </dgm:prSet>
      <dgm:spPr/>
      <dgm:t>
        <a:bodyPr/>
        <a:lstStyle/>
        <a:p>
          <a:endParaRPr lang="en-US"/>
        </a:p>
      </dgm:t>
    </dgm:pt>
    <dgm:pt modelId="{547612AB-1EC1-4FE4-B85C-E94FFF3D8045}" type="pres">
      <dgm:prSet presAssocID="{07BF3A4F-FBF5-4429-ADBE-889C273B5A3B}" presName="sp" presStyleCnt="0"/>
      <dgm:spPr/>
    </dgm:pt>
    <dgm:pt modelId="{EEC8D5A2-965D-43D5-AD40-F8DD628F6B42}" type="pres">
      <dgm:prSet presAssocID="{818385CA-937D-40ED-8B7E-AD7DD920D3F3}" presName="linNode" presStyleCnt="0"/>
      <dgm:spPr/>
    </dgm:pt>
    <dgm:pt modelId="{5FFC9BC3-49B5-4003-85B0-42AFEE9CBF75}" type="pres">
      <dgm:prSet presAssocID="{818385CA-937D-40ED-8B7E-AD7DD920D3F3}" presName="parentText" presStyleLbl="node1" presStyleIdx="1" presStyleCnt="3">
        <dgm:presLayoutVars>
          <dgm:chMax val="1"/>
          <dgm:bulletEnabled val="1"/>
        </dgm:presLayoutVars>
      </dgm:prSet>
      <dgm:spPr/>
      <dgm:t>
        <a:bodyPr/>
        <a:lstStyle/>
        <a:p>
          <a:endParaRPr lang="en-US"/>
        </a:p>
      </dgm:t>
    </dgm:pt>
    <dgm:pt modelId="{ECE46635-CBCA-4A52-AD89-3CF3ACC8943C}" type="pres">
      <dgm:prSet presAssocID="{818385CA-937D-40ED-8B7E-AD7DD920D3F3}" presName="descendantText" presStyleLbl="alignAccFollowNode1" presStyleIdx="1" presStyleCnt="3">
        <dgm:presLayoutVars>
          <dgm:bulletEnabled val="1"/>
        </dgm:presLayoutVars>
      </dgm:prSet>
      <dgm:spPr/>
      <dgm:t>
        <a:bodyPr/>
        <a:lstStyle/>
        <a:p>
          <a:endParaRPr lang="en-US"/>
        </a:p>
      </dgm:t>
    </dgm:pt>
    <dgm:pt modelId="{D70194C4-F64E-4C4B-8ECD-CF661D27C588}" type="pres">
      <dgm:prSet presAssocID="{4AEC7CDE-97ED-44BE-8581-740473D30446}" presName="sp" presStyleCnt="0"/>
      <dgm:spPr/>
    </dgm:pt>
    <dgm:pt modelId="{2BB178DD-D424-4252-A4F8-C9F0ECFB7115}" type="pres">
      <dgm:prSet presAssocID="{E269726C-E474-44B8-B900-8B87F74CD024}" presName="linNode" presStyleCnt="0"/>
      <dgm:spPr/>
    </dgm:pt>
    <dgm:pt modelId="{1E254B3B-C7D9-4990-A224-AE0A990B7228}" type="pres">
      <dgm:prSet presAssocID="{E269726C-E474-44B8-B900-8B87F74CD024}" presName="parentText" presStyleLbl="node1" presStyleIdx="2" presStyleCnt="3">
        <dgm:presLayoutVars>
          <dgm:chMax val="1"/>
          <dgm:bulletEnabled val="1"/>
        </dgm:presLayoutVars>
      </dgm:prSet>
      <dgm:spPr/>
      <dgm:t>
        <a:bodyPr/>
        <a:lstStyle/>
        <a:p>
          <a:endParaRPr lang="en-US"/>
        </a:p>
      </dgm:t>
    </dgm:pt>
    <dgm:pt modelId="{C0502EDB-498A-45E9-A68C-BDD9A6996ABA}" type="pres">
      <dgm:prSet presAssocID="{E269726C-E474-44B8-B900-8B87F74CD024}" presName="descendantText" presStyleLbl="alignAccFollowNode1" presStyleIdx="2" presStyleCnt="3">
        <dgm:presLayoutVars>
          <dgm:bulletEnabled val="1"/>
        </dgm:presLayoutVars>
      </dgm:prSet>
      <dgm:spPr/>
      <dgm:t>
        <a:bodyPr/>
        <a:lstStyle/>
        <a:p>
          <a:endParaRPr lang="en-US"/>
        </a:p>
      </dgm:t>
    </dgm:pt>
  </dgm:ptLst>
  <dgm:cxnLst>
    <dgm:cxn modelId="{82055AA9-EBF1-4B8F-B5BA-6A97457CC759}" type="presOf" srcId="{95826EFA-FD1F-4A5B-A5F1-B8250C5C6CD3}" destId="{ECE46635-CBCA-4A52-AD89-3CF3ACC8943C}" srcOrd="0" destOrd="0" presId="urn:microsoft.com/office/officeart/2005/8/layout/vList5"/>
    <dgm:cxn modelId="{5676C78F-FD5A-40ED-BBAE-B07A8E8F24D2}" type="presOf" srcId="{818385CA-937D-40ED-8B7E-AD7DD920D3F3}" destId="{5FFC9BC3-49B5-4003-85B0-42AFEE9CBF75}" srcOrd="0" destOrd="0" presId="urn:microsoft.com/office/officeart/2005/8/layout/vList5"/>
    <dgm:cxn modelId="{3E7ABCD9-F96C-4111-B6FC-E8AF9AD57A55}" type="presOf" srcId="{60BD1A27-E2A2-4ABF-BB05-DFE1A5C3DF34}" destId="{ECE46635-CBCA-4A52-AD89-3CF3ACC8943C}" srcOrd="0" destOrd="1" presId="urn:microsoft.com/office/officeart/2005/8/layout/vList5"/>
    <dgm:cxn modelId="{6F4A6A24-6806-4632-AEB3-36D8D418FC16}" type="presOf" srcId="{1CACB0A1-3249-4A9F-91CD-D1F0171B4F41}" destId="{C5AD3402-6DC5-4069-ACF0-36C3A5983858}" srcOrd="0" destOrd="0" presId="urn:microsoft.com/office/officeart/2005/8/layout/vList5"/>
    <dgm:cxn modelId="{5DCA7ABB-7408-4939-9126-1D1E76B53474}" srcId="{66BA1A6C-59EF-4BE1-BB4C-8A6B95D73B3B}" destId="{1CACB0A1-3249-4A9F-91CD-D1F0171B4F41}" srcOrd="0" destOrd="0" parTransId="{955020A5-4228-4982-8D3C-D61188076008}" sibTransId="{A4414EBB-33E6-44D1-9B80-04BC92D3260A}"/>
    <dgm:cxn modelId="{8F2D41C8-D213-4AC7-B8B1-863C7BF251B5}" type="presOf" srcId="{66BA1A6C-59EF-4BE1-BB4C-8A6B95D73B3B}" destId="{6A104303-1D22-407B-A962-8E688E26FB27}" srcOrd="0" destOrd="0" presId="urn:microsoft.com/office/officeart/2005/8/layout/vList5"/>
    <dgm:cxn modelId="{CA9B191B-3266-4A60-8275-BBFD4FD0C4F1}" srcId="{F54C604F-F755-4BD9-8888-3F80173E5527}" destId="{E269726C-E474-44B8-B900-8B87F74CD024}" srcOrd="2" destOrd="0" parTransId="{C8E78282-8C95-4B1D-87CD-9F01786CA610}" sibTransId="{204887EE-E005-41CA-A708-F6255A08E53B}"/>
    <dgm:cxn modelId="{60B5BF36-5A7D-4984-811C-1284375A3960}" srcId="{F54C604F-F755-4BD9-8888-3F80173E5527}" destId="{66BA1A6C-59EF-4BE1-BB4C-8A6B95D73B3B}" srcOrd="0" destOrd="0" parTransId="{A2D1288D-F607-46C6-A214-43B08EDEA79E}" sibTransId="{07BF3A4F-FBF5-4429-ADBE-889C273B5A3B}"/>
    <dgm:cxn modelId="{10628160-4D37-40D9-A731-68B85359A564}" srcId="{F54C604F-F755-4BD9-8888-3F80173E5527}" destId="{818385CA-937D-40ED-8B7E-AD7DD920D3F3}" srcOrd="1" destOrd="0" parTransId="{7CA13B81-C0A1-4C6A-A87E-F1A9CCB4BE1D}" sibTransId="{4AEC7CDE-97ED-44BE-8581-740473D30446}"/>
    <dgm:cxn modelId="{46041687-3F5F-43DD-B37F-D55563C9FB27}" srcId="{818385CA-937D-40ED-8B7E-AD7DD920D3F3}" destId="{60BD1A27-E2A2-4ABF-BB05-DFE1A5C3DF34}" srcOrd="1" destOrd="0" parTransId="{909C00C1-AB4A-4E2A-9D01-9FD3E2760A18}" sibTransId="{4C70516A-FA13-4700-BC55-22D72E8D7825}"/>
    <dgm:cxn modelId="{A8686F09-51A2-41B9-866E-F7539CF40A21}" srcId="{E269726C-E474-44B8-B900-8B87F74CD024}" destId="{7F7CF723-BDB2-4D18-B410-AB0FC6938070}" srcOrd="1" destOrd="0" parTransId="{6248A82E-5FE0-4024-AB23-9F048326906F}" sibTransId="{32F8F16D-6D55-479B-B1AD-B2D53AEF8059}"/>
    <dgm:cxn modelId="{167D8811-446A-4620-8A7F-D126F0FD7768}" srcId="{818385CA-937D-40ED-8B7E-AD7DD920D3F3}" destId="{95826EFA-FD1F-4A5B-A5F1-B8250C5C6CD3}" srcOrd="0" destOrd="0" parTransId="{1BCA791F-2D69-4C3D-864D-88990E0B9919}" sibTransId="{1965E465-E440-4688-BA22-492273C1EEC0}"/>
    <dgm:cxn modelId="{399A81D3-8393-4279-8BCE-55EF00CE2C32}" type="presOf" srcId="{7F7CF723-BDB2-4D18-B410-AB0FC6938070}" destId="{C0502EDB-498A-45E9-A68C-BDD9A6996ABA}" srcOrd="0" destOrd="1" presId="urn:microsoft.com/office/officeart/2005/8/layout/vList5"/>
    <dgm:cxn modelId="{9F13D209-C526-46FD-ACF2-3791F66BC99B}" srcId="{818385CA-937D-40ED-8B7E-AD7DD920D3F3}" destId="{C1F80D2A-F7FC-4B02-9E76-E68817E8921A}" srcOrd="2" destOrd="0" parTransId="{AB4D681A-D963-4768-98DB-D86F90FEE0FE}" sibTransId="{C6E70973-D18F-4BAA-A00F-54904634E458}"/>
    <dgm:cxn modelId="{0969854B-A05C-46ED-9DED-5FE348F39CCA}" srcId="{E269726C-E474-44B8-B900-8B87F74CD024}" destId="{76310220-F802-4BFF-BBB1-F2B6B6EB45F8}" srcOrd="0" destOrd="0" parTransId="{E0ABD2C0-DA48-4F8B-A87B-16C9B0BE30EE}" sibTransId="{401D3A5C-D3C2-47FF-8551-54048CD7DE91}"/>
    <dgm:cxn modelId="{F989285B-37AD-4361-9C3E-3CE67F2658FC}" type="presOf" srcId="{C1F80D2A-F7FC-4B02-9E76-E68817E8921A}" destId="{ECE46635-CBCA-4A52-AD89-3CF3ACC8943C}" srcOrd="0" destOrd="2" presId="urn:microsoft.com/office/officeart/2005/8/layout/vList5"/>
    <dgm:cxn modelId="{6C91F218-9F6D-4625-8A70-A5E230D0D712}" type="presOf" srcId="{E269726C-E474-44B8-B900-8B87F74CD024}" destId="{1E254B3B-C7D9-4990-A224-AE0A990B7228}" srcOrd="0" destOrd="0" presId="urn:microsoft.com/office/officeart/2005/8/layout/vList5"/>
    <dgm:cxn modelId="{611CB370-6331-44E1-A08C-8F9447B5AB1A}" srcId="{66BA1A6C-59EF-4BE1-BB4C-8A6B95D73B3B}" destId="{01E5EE32-7C92-4AB0-88CB-4507B96714AB}" srcOrd="1" destOrd="0" parTransId="{B785FCAD-C3A9-4611-B331-CECACA6BC03A}" sibTransId="{9291D242-1A9B-48ED-A458-6CE2F93C351F}"/>
    <dgm:cxn modelId="{C737CBB4-F1E6-42D5-8A0C-DE9F847D292E}" type="presOf" srcId="{01E5EE32-7C92-4AB0-88CB-4507B96714AB}" destId="{C5AD3402-6DC5-4069-ACF0-36C3A5983858}" srcOrd="0" destOrd="1" presId="urn:microsoft.com/office/officeart/2005/8/layout/vList5"/>
    <dgm:cxn modelId="{7F069121-A1DB-4AED-BE6F-B30CA4CE7ABF}" type="presOf" srcId="{76310220-F802-4BFF-BBB1-F2B6B6EB45F8}" destId="{C0502EDB-498A-45E9-A68C-BDD9A6996ABA}" srcOrd="0" destOrd="0" presId="urn:microsoft.com/office/officeart/2005/8/layout/vList5"/>
    <dgm:cxn modelId="{6C39A4E8-93A5-4871-9CA4-B969AAE27C27}" type="presOf" srcId="{F54C604F-F755-4BD9-8888-3F80173E5527}" destId="{77B89D79-65B7-44AC-88A6-7C228CE82C94}" srcOrd="0" destOrd="0" presId="urn:microsoft.com/office/officeart/2005/8/layout/vList5"/>
    <dgm:cxn modelId="{69DFBD67-208C-4E91-AF1A-F1F00A5DC59D}" type="presParOf" srcId="{77B89D79-65B7-44AC-88A6-7C228CE82C94}" destId="{A1B942C3-1763-4300-8D5E-D26708AE89E2}" srcOrd="0" destOrd="0" presId="urn:microsoft.com/office/officeart/2005/8/layout/vList5"/>
    <dgm:cxn modelId="{3A59DAEB-C950-4FAF-92C3-BABC71A0397B}" type="presParOf" srcId="{A1B942C3-1763-4300-8D5E-D26708AE89E2}" destId="{6A104303-1D22-407B-A962-8E688E26FB27}" srcOrd="0" destOrd="0" presId="urn:microsoft.com/office/officeart/2005/8/layout/vList5"/>
    <dgm:cxn modelId="{2961F35B-A4B1-4486-AD1F-610E82C93705}" type="presParOf" srcId="{A1B942C3-1763-4300-8D5E-D26708AE89E2}" destId="{C5AD3402-6DC5-4069-ACF0-36C3A5983858}" srcOrd="1" destOrd="0" presId="urn:microsoft.com/office/officeart/2005/8/layout/vList5"/>
    <dgm:cxn modelId="{7ADE1084-624F-4B93-9200-CEFCFEB1D7B1}" type="presParOf" srcId="{77B89D79-65B7-44AC-88A6-7C228CE82C94}" destId="{547612AB-1EC1-4FE4-B85C-E94FFF3D8045}" srcOrd="1" destOrd="0" presId="urn:microsoft.com/office/officeart/2005/8/layout/vList5"/>
    <dgm:cxn modelId="{7BF89128-95FF-47D4-A758-084D091B8016}" type="presParOf" srcId="{77B89D79-65B7-44AC-88A6-7C228CE82C94}" destId="{EEC8D5A2-965D-43D5-AD40-F8DD628F6B42}" srcOrd="2" destOrd="0" presId="urn:microsoft.com/office/officeart/2005/8/layout/vList5"/>
    <dgm:cxn modelId="{F7D579A8-BDD5-4C2A-9B65-BD2E08B1E58D}" type="presParOf" srcId="{EEC8D5A2-965D-43D5-AD40-F8DD628F6B42}" destId="{5FFC9BC3-49B5-4003-85B0-42AFEE9CBF75}" srcOrd="0" destOrd="0" presId="urn:microsoft.com/office/officeart/2005/8/layout/vList5"/>
    <dgm:cxn modelId="{B3F4FE90-F2DB-4D14-8313-B1C32500B94E}" type="presParOf" srcId="{EEC8D5A2-965D-43D5-AD40-F8DD628F6B42}" destId="{ECE46635-CBCA-4A52-AD89-3CF3ACC8943C}" srcOrd="1" destOrd="0" presId="urn:microsoft.com/office/officeart/2005/8/layout/vList5"/>
    <dgm:cxn modelId="{347A3720-12DE-4800-AFE2-C0A31AE0E445}" type="presParOf" srcId="{77B89D79-65B7-44AC-88A6-7C228CE82C94}" destId="{D70194C4-F64E-4C4B-8ECD-CF661D27C588}" srcOrd="3" destOrd="0" presId="urn:microsoft.com/office/officeart/2005/8/layout/vList5"/>
    <dgm:cxn modelId="{685232D7-B32C-473C-8730-1B8513672CDB}" type="presParOf" srcId="{77B89D79-65B7-44AC-88A6-7C228CE82C94}" destId="{2BB178DD-D424-4252-A4F8-C9F0ECFB7115}" srcOrd="4" destOrd="0" presId="urn:microsoft.com/office/officeart/2005/8/layout/vList5"/>
    <dgm:cxn modelId="{05784332-D420-44DE-965D-B25CBB86BCD8}" type="presParOf" srcId="{2BB178DD-D424-4252-A4F8-C9F0ECFB7115}" destId="{1E254B3B-C7D9-4990-A224-AE0A990B7228}" srcOrd="0" destOrd="0" presId="urn:microsoft.com/office/officeart/2005/8/layout/vList5"/>
    <dgm:cxn modelId="{E1B8B84F-93D4-4420-B619-0E1D4106668A}" type="presParOf" srcId="{2BB178DD-D424-4252-A4F8-C9F0ECFB7115}" destId="{C0502EDB-498A-45E9-A68C-BDD9A6996ABA}"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4C604F-F755-4BD9-8888-3F80173E5527}" type="doc">
      <dgm:prSet loTypeId="urn:microsoft.com/office/officeart/2005/8/layout/vList5" loCatId="list" qsTypeId="urn:microsoft.com/office/officeart/2005/8/quickstyle/simple1" qsCatId="simple" csTypeId="urn:microsoft.com/office/officeart/2005/8/colors/colorful5" csCatId="colorful" phldr="1"/>
      <dgm:spPr/>
      <dgm:t>
        <a:bodyPr/>
        <a:lstStyle/>
        <a:p>
          <a:endParaRPr lang="en-US"/>
        </a:p>
      </dgm:t>
    </dgm:pt>
    <dgm:pt modelId="{66BA1A6C-59EF-4BE1-BB4C-8A6B95D73B3B}">
      <dgm:prSet phldrT="[Text]"/>
      <dgm:spPr/>
      <dgm:t>
        <a:bodyPr/>
        <a:lstStyle/>
        <a:p>
          <a:r>
            <a:rPr lang="en-US" dirty="0"/>
            <a:t>Literacy</a:t>
          </a:r>
        </a:p>
      </dgm:t>
    </dgm:pt>
    <dgm:pt modelId="{A2D1288D-F607-46C6-A214-43B08EDEA79E}" type="parTrans" cxnId="{60B5BF36-5A7D-4984-811C-1284375A3960}">
      <dgm:prSet/>
      <dgm:spPr/>
      <dgm:t>
        <a:bodyPr/>
        <a:lstStyle/>
        <a:p>
          <a:endParaRPr lang="en-US"/>
        </a:p>
      </dgm:t>
    </dgm:pt>
    <dgm:pt modelId="{07BF3A4F-FBF5-4429-ADBE-889C273B5A3B}" type="sibTrans" cxnId="{60B5BF36-5A7D-4984-811C-1284375A3960}">
      <dgm:prSet/>
      <dgm:spPr/>
      <dgm:t>
        <a:bodyPr/>
        <a:lstStyle/>
        <a:p>
          <a:endParaRPr lang="en-US"/>
        </a:p>
      </dgm:t>
    </dgm:pt>
    <dgm:pt modelId="{1CACB0A1-3249-4A9F-91CD-D1F0171B4F41}">
      <dgm:prSet phldrT="[Text]"/>
      <dgm:spPr/>
      <dgm:t>
        <a:bodyPr/>
        <a:lstStyle/>
        <a:p>
          <a:r>
            <a:rPr lang="en-US" dirty="0"/>
            <a:t>Comprehension</a:t>
          </a:r>
        </a:p>
      </dgm:t>
    </dgm:pt>
    <dgm:pt modelId="{955020A5-4228-4982-8D3C-D61188076008}" type="parTrans" cxnId="{5DCA7ABB-7408-4939-9126-1D1E76B53474}">
      <dgm:prSet/>
      <dgm:spPr/>
      <dgm:t>
        <a:bodyPr/>
        <a:lstStyle/>
        <a:p>
          <a:endParaRPr lang="en-US"/>
        </a:p>
      </dgm:t>
    </dgm:pt>
    <dgm:pt modelId="{A4414EBB-33E6-44D1-9B80-04BC92D3260A}" type="sibTrans" cxnId="{5DCA7ABB-7408-4939-9126-1D1E76B53474}">
      <dgm:prSet/>
      <dgm:spPr/>
      <dgm:t>
        <a:bodyPr/>
        <a:lstStyle/>
        <a:p>
          <a:endParaRPr lang="en-US"/>
        </a:p>
      </dgm:t>
    </dgm:pt>
    <dgm:pt modelId="{818385CA-937D-40ED-8B7E-AD7DD920D3F3}">
      <dgm:prSet phldrT="[Text]"/>
      <dgm:spPr/>
      <dgm:t>
        <a:bodyPr/>
        <a:lstStyle/>
        <a:p>
          <a:r>
            <a:rPr lang="en-US" dirty="0" err="1"/>
            <a:t>Maths</a:t>
          </a:r>
          <a:endParaRPr lang="en-US" dirty="0"/>
        </a:p>
      </dgm:t>
    </dgm:pt>
    <dgm:pt modelId="{7CA13B81-C0A1-4C6A-A87E-F1A9CCB4BE1D}" type="parTrans" cxnId="{10628160-4D37-40D9-A731-68B85359A564}">
      <dgm:prSet/>
      <dgm:spPr/>
      <dgm:t>
        <a:bodyPr/>
        <a:lstStyle/>
        <a:p>
          <a:endParaRPr lang="en-US"/>
        </a:p>
      </dgm:t>
    </dgm:pt>
    <dgm:pt modelId="{4AEC7CDE-97ED-44BE-8581-740473D30446}" type="sibTrans" cxnId="{10628160-4D37-40D9-A731-68B85359A564}">
      <dgm:prSet/>
      <dgm:spPr/>
      <dgm:t>
        <a:bodyPr/>
        <a:lstStyle/>
        <a:p>
          <a:endParaRPr lang="en-US"/>
        </a:p>
      </dgm:t>
    </dgm:pt>
    <dgm:pt modelId="{95826EFA-FD1F-4A5B-A5F1-B8250C5C6CD3}">
      <dgm:prSet phldrT="[Text]"/>
      <dgm:spPr/>
      <dgm:t>
        <a:bodyPr/>
        <a:lstStyle/>
        <a:p>
          <a:r>
            <a:rPr lang="en-US" dirty="0"/>
            <a:t>Number</a:t>
          </a:r>
        </a:p>
      </dgm:t>
    </dgm:pt>
    <dgm:pt modelId="{1BCA791F-2D69-4C3D-864D-88990E0B9919}" type="parTrans" cxnId="{167D8811-446A-4620-8A7F-D126F0FD7768}">
      <dgm:prSet/>
      <dgm:spPr/>
      <dgm:t>
        <a:bodyPr/>
        <a:lstStyle/>
        <a:p>
          <a:endParaRPr lang="en-US"/>
        </a:p>
      </dgm:t>
    </dgm:pt>
    <dgm:pt modelId="{1965E465-E440-4688-BA22-492273C1EEC0}" type="sibTrans" cxnId="{167D8811-446A-4620-8A7F-D126F0FD7768}">
      <dgm:prSet/>
      <dgm:spPr/>
      <dgm:t>
        <a:bodyPr/>
        <a:lstStyle/>
        <a:p>
          <a:endParaRPr lang="en-US"/>
        </a:p>
      </dgm:t>
    </dgm:pt>
    <dgm:pt modelId="{E269726C-E474-44B8-B900-8B87F74CD024}">
      <dgm:prSet phldrT="[Text]"/>
      <dgm:spPr/>
      <dgm:t>
        <a:bodyPr/>
        <a:lstStyle/>
        <a:p>
          <a:r>
            <a:rPr lang="en-US" dirty="0"/>
            <a:t>Understanding of the world</a:t>
          </a:r>
        </a:p>
      </dgm:t>
    </dgm:pt>
    <dgm:pt modelId="{C8E78282-8C95-4B1D-87CD-9F01786CA610}" type="parTrans" cxnId="{CA9B191B-3266-4A60-8275-BBFD4FD0C4F1}">
      <dgm:prSet/>
      <dgm:spPr/>
      <dgm:t>
        <a:bodyPr/>
        <a:lstStyle/>
        <a:p>
          <a:endParaRPr lang="en-US"/>
        </a:p>
      </dgm:t>
    </dgm:pt>
    <dgm:pt modelId="{204887EE-E005-41CA-A708-F6255A08E53B}" type="sibTrans" cxnId="{CA9B191B-3266-4A60-8275-BBFD4FD0C4F1}">
      <dgm:prSet/>
      <dgm:spPr/>
      <dgm:t>
        <a:bodyPr/>
        <a:lstStyle/>
        <a:p>
          <a:endParaRPr lang="en-US"/>
        </a:p>
      </dgm:t>
    </dgm:pt>
    <dgm:pt modelId="{76310220-F802-4BFF-BBB1-F2B6B6EB45F8}">
      <dgm:prSet phldrT="[Text]"/>
      <dgm:spPr/>
      <dgm:t>
        <a:bodyPr/>
        <a:lstStyle/>
        <a:p>
          <a:r>
            <a:rPr lang="en-US" dirty="0"/>
            <a:t>Past and present</a:t>
          </a:r>
        </a:p>
      </dgm:t>
    </dgm:pt>
    <dgm:pt modelId="{401D3A5C-D3C2-47FF-8551-54048CD7DE91}" type="sibTrans" cxnId="{0969854B-A05C-46ED-9DED-5FE348F39CCA}">
      <dgm:prSet/>
      <dgm:spPr/>
      <dgm:t>
        <a:bodyPr/>
        <a:lstStyle/>
        <a:p>
          <a:endParaRPr lang="en-US"/>
        </a:p>
      </dgm:t>
    </dgm:pt>
    <dgm:pt modelId="{E0ABD2C0-DA48-4F8B-A87B-16C9B0BE30EE}" type="parTrans" cxnId="{0969854B-A05C-46ED-9DED-5FE348F39CCA}">
      <dgm:prSet/>
      <dgm:spPr/>
      <dgm:t>
        <a:bodyPr/>
        <a:lstStyle/>
        <a:p>
          <a:endParaRPr lang="en-US"/>
        </a:p>
      </dgm:t>
    </dgm:pt>
    <dgm:pt modelId="{7F7CF723-BDB2-4D18-B410-AB0FC6938070}">
      <dgm:prSet phldrT="[Text]"/>
      <dgm:spPr/>
      <dgm:t>
        <a:bodyPr/>
        <a:lstStyle/>
        <a:p>
          <a:r>
            <a:rPr lang="en-US" dirty="0"/>
            <a:t>The natural world</a:t>
          </a:r>
        </a:p>
      </dgm:t>
    </dgm:pt>
    <dgm:pt modelId="{32F8F16D-6D55-479B-B1AD-B2D53AEF8059}" type="sibTrans" cxnId="{A8686F09-51A2-41B9-866E-F7539CF40A21}">
      <dgm:prSet/>
      <dgm:spPr/>
      <dgm:t>
        <a:bodyPr/>
        <a:lstStyle/>
        <a:p>
          <a:endParaRPr lang="en-US"/>
        </a:p>
      </dgm:t>
    </dgm:pt>
    <dgm:pt modelId="{6248A82E-5FE0-4024-AB23-9F048326906F}" type="parTrans" cxnId="{A8686F09-51A2-41B9-866E-F7539CF40A21}">
      <dgm:prSet/>
      <dgm:spPr/>
      <dgm:t>
        <a:bodyPr/>
        <a:lstStyle/>
        <a:p>
          <a:endParaRPr lang="en-US"/>
        </a:p>
      </dgm:t>
    </dgm:pt>
    <dgm:pt modelId="{0A035B3A-0EB8-44C7-9019-4E2E886D29D4}">
      <dgm:prSet/>
      <dgm:spPr/>
      <dgm:t>
        <a:bodyPr/>
        <a:lstStyle/>
        <a:p>
          <a:r>
            <a:rPr lang="en-US" dirty="0"/>
            <a:t>Expressive arts and design</a:t>
          </a:r>
        </a:p>
      </dgm:t>
    </dgm:pt>
    <dgm:pt modelId="{7684CE38-F77E-4F80-AA25-426B6579AB87}" type="sibTrans" cxnId="{B888DD12-C2EC-43F8-B8CD-BC2CA021D0E1}">
      <dgm:prSet/>
      <dgm:spPr/>
      <dgm:t>
        <a:bodyPr/>
        <a:lstStyle/>
        <a:p>
          <a:endParaRPr lang="en-US"/>
        </a:p>
      </dgm:t>
    </dgm:pt>
    <dgm:pt modelId="{E45C7274-1B94-4F78-9F00-2CC59906F7C5}" type="parTrans" cxnId="{B888DD12-C2EC-43F8-B8CD-BC2CA021D0E1}">
      <dgm:prSet/>
      <dgm:spPr/>
      <dgm:t>
        <a:bodyPr/>
        <a:lstStyle/>
        <a:p>
          <a:endParaRPr lang="en-US"/>
        </a:p>
      </dgm:t>
    </dgm:pt>
    <dgm:pt modelId="{AE1B009F-60D2-42A3-94AB-D366DDFB1BDD}">
      <dgm:prSet phldrT="[Text]"/>
      <dgm:spPr/>
      <dgm:t>
        <a:bodyPr/>
        <a:lstStyle/>
        <a:p>
          <a:r>
            <a:rPr lang="en-US" dirty="0"/>
            <a:t>Word reading</a:t>
          </a:r>
        </a:p>
      </dgm:t>
    </dgm:pt>
    <dgm:pt modelId="{52EB389F-D471-44EF-A4EC-F87EBF575C63}" type="parTrans" cxnId="{5077C42F-A19F-4B8E-8879-F3AF5993FE5B}">
      <dgm:prSet/>
      <dgm:spPr/>
      <dgm:t>
        <a:bodyPr/>
        <a:lstStyle/>
        <a:p>
          <a:endParaRPr lang="en-US"/>
        </a:p>
      </dgm:t>
    </dgm:pt>
    <dgm:pt modelId="{AEF8CBBD-F16A-4E99-A6A4-ABA3FB6FEC0E}" type="sibTrans" cxnId="{5077C42F-A19F-4B8E-8879-F3AF5993FE5B}">
      <dgm:prSet/>
      <dgm:spPr/>
      <dgm:t>
        <a:bodyPr/>
        <a:lstStyle/>
        <a:p>
          <a:endParaRPr lang="en-US"/>
        </a:p>
      </dgm:t>
    </dgm:pt>
    <dgm:pt modelId="{8E68EC5F-00B2-406E-9FC2-22BEAC0BFF78}">
      <dgm:prSet phldrT="[Text]"/>
      <dgm:spPr/>
      <dgm:t>
        <a:bodyPr/>
        <a:lstStyle/>
        <a:p>
          <a:r>
            <a:rPr lang="en-US" dirty="0"/>
            <a:t>Writing</a:t>
          </a:r>
        </a:p>
      </dgm:t>
    </dgm:pt>
    <dgm:pt modelId="{D7FE5570-5F98-4481-9F0A-C9A381E15E74}" type="parTrans" cxnId="{C5916D81-899F-4357-8A13-43FE13BF7A90}">
      <dgm:prSet/>
      <dgm:spPr/>
      <dgm:t>
        <a:bodyPr/>
        <a:lstStyle/>
        <a:p>
          <a:endParaRPr lang="en-US"/>
        </a:p>
      </dgm:t>
    </dgm:pt>
    <dgm:pt modelId="{2729F183-5311-4331-ADE7-B44986302659}" type="sibTrans" cxnId="{C5916D81-899F-4357-8A13-43FE13BF7A90}">
      <dgm:prSet/>
      <dgm:spPr/>
      <dgm:t>
        <a:bodyPr/>
        <a:lstStyle/>
        <a:p>
          <a:endParaRPr lang="en-US"/>
        </a:p>
      </dgm:t>
    </dgm:pt>
    <dgm:pt modelId="{C1E48DED-B452-4067-9D13-C183FEE9161B}">
      <dgm:prSet phldrT="[Text]"/>
      <dgm:spPr/>
      <dgm:t>
        <a:bodyPr/>
        <a:lstStyle/>
        <a:p>
          <a:r>
            <a:rPr lang="en-US" dirty="0"/>
            <a:t>Numerical patterns</a:t>
          </a:r>
        </a:p>
      </dgm:t>
    </dgm:pt>
    <dgm:pt modelId="{A3A4B1B1-045B-45EA-B2CF-5D92D79FBAAE}" type="parTrans" cxnId="{B0770F13-8971-4840-B0B3-6451E0E2FD17}">
      <dgm:prSet/>
      <dgm:spPr/>
      <dgm:t>
        <a:bodyPr/>
        <a:lstStyle/>
        <a:p>
          <a:endParaRPr lang="en-US"/>
        </a:p>
      </dgm:t>
    </dgm:pt>
    <dgm:pt modelId="{BAFE2C05-7912-4282-9E0C-83509B2363A9}" type="sibTrans" cxnId="{B0770F13-8971-4840-B0B3-6451E0E2FD17}">
      <dgm:prSet/>
      <dgm:spPr/>
      <dgm:t>
        <a:bodyPr/>
        <a:lstStyle/>
        <a:p>
          <a:endParaRPr lang="en-US"/>
        </a:p>
      </dgm:t>
    </dgm:pt>
    <dgm:pt modelId="{9F39C5FA-C82D-4602-819F-5F7750F30328}">
      <dgm:prSet phldrT="[Text]"/>
      <dgm:spPr/>
      <dgm:t>
        <a:bodyPr/>
        <a:lstStyle/>
        <a:p>
          <a:r>
            <a:rPr lang="en-US" dirty="0"/>
            <a:t>People, culture and communities</a:t>
          </a:r>
        </a:p>
      </dgm:t>
    </dgm:pt>
    <dgm:pt modelId="{4648F2EF-DBD7-495F-A623-0CC45C65DE09}" type="parTrans" cxnId="{066707F2-263E-417A-9E62-DDE27A301F77}">
      <dgm:prSet/>
      <dgm:spPr/>
      <dgm:t>
        <a:bodyPr/>
        <a:lstStyle/>
        <a:p>
          <a:endParaRPr lang="en-US"/>
        </a:p>
      </dgm:t>
    </dgm:pt>
    <dgm:pt modelId="{8939D05B-1FFD-4CA0-A0B8-76F04D875290}" type="sibTrans" cxnId="{066707F2-263E-417A-9E62-DDE27A301F77}">
      <dgm:prSet/>
      <dgm:spPr/>
      <dgm:t>
        <a:bodyPr/>
        <a:lstStyle/>
        <a:p>
          <a:endParaRPr lang="en-US"/>
        </a:p>
      </dgm:t>
    </dgm:pt>
    <dgm:pt modelId="{77B89D79-65B7-44AC-88A6-7C228CE82C94}" type="pres">
      <dgm:prSet presAssocID="{F54C604F-F755-4BD9-8888-3F80173E5527}" presName="Name0" presStyleCnt="0">
        <dgm:presLayoutVars>
          <dgm:dir/>
          <dgm:animLvl val="lvl"/>
          <dgm:resizeHandles val="exact"/>
        </dgm:presLayoutVars>
      </dgm:prSet>
      <dgm:spPr/>
      <dgm:t>
        <a:bodyPr/>
        <a:lstStyle/>
        <a:p>
          <a:endParaRPr lang="en-US"/>
        </a:p>
      </dgm:t>
    </dgm:pt>
    <dgm:pt modelId="{A1B942C3-1763-4300-8D5E-D26708AE89E2}" type="pres">
      <dgm:prSet presAssocID="{66BA1A6C-59EF-4BE1-BB4C-8A6B95D73B3B}" presName="linNode" presStyleCnt="0"/>
      <dgm:spPr/>
    </dgm:pt>
    <dgm:pt modelId="{6A104303-1D22-407B-A962-8E688E26FB27}" type="pres">
      <dgm:prSet presAssocID="{66BA1A6C-59EF-4BE1-BB4C-8A6B95D73B3B}" presName="parentText" presStyleLbl="node1" presStyleIdx="0" presStyleCnt="4" custLinFactNeighborX="-544" custLinFactNeighborY="-382">
        <dgm:presLayoutVars>
          <dgm:chMax val="1"/>
          <dgm:bulletEnabled val="1"/>
        </dgm:presLayoutVars>
      </dgm:prSet>
      <dgm:spPr/>
      <dgm:t>
        <a:bodyPr/>
        <a:lstStyle/>
        <a:p>
          <a:endParaRPr lang="en-US"/>
        </a:p>
      </dgm:t>
    </dgm:pt>
    <dgm:pt modelId="{C5AD3402-6DC5-4069-ACF0-36C3A5983858}" type="pres">
      <dgm:prSet presAssocID="{66BA1A6C-59EF-4BE1-BB4C-8A6B95D73B3B}" presName="descendantText" presStyleLbl="alignAccFollowNode1" presStyleIdx="0" presStyleCnt="3">
        <dgm:presLayoutVars>
          <dgm:bulletEnabled val="1"/>
        </dgm:presLayoutVars>
      </dgm:prSet>
      <dgm:spPr/>
      <dgm:t>
        <a:bodyPr/>
        <a:lstStyle/>
        <a:p>
          <a:endParaRPr lang="en-US"/>
        </a:p>
      </dgm:t>
    </dgm:pt>
    <dgm:pt modelId="{547612AB-1EC1-4FE4-B85C-E94FFF3D8045}" type="pres">
      <dgm:prSet presAssocID="{07BF3A4F-FBF5-4429-ADBE-889C273B5A3B}" presName="sp" presStyleCnt="0"/>
      <dgm:spPr/>
    </dgm:pt>
    <dgm:pt modelId="{EEC8D5A2-965D-43D5-AD40-F8DD628F6B42}" type="pres">
      <dgm:prSet presAssocID="{818385CA-937D-40ED-8B7E-AD7DD920D3F3}" presName="linNode" presStyleCnt="0"/>
      <dgm:spPr/>
    </dgm:pt>
    <dgm:pt modelId="{5FFC9BC3-49B5-4003-85B0-42AFEE9CBF75}" type="pres">
      <dgm:prSet presAssocID="{818385CA-937D-40ED-8B7E-AD7DD920D3F3}" presName="parentText" presStyleLbl="node1" presStyleIdx="1" presStyleCnt="4">
        <dgm:presLayoutVars>
          <dgm:chMax val="1"/>
          <dgm:bulletEnabled val="1"/>
        </dgm:presLayoutVars>
      </dgm:prSet>
      <dgm:spPr/>
      <dgm:t>
        <a:bodyPr/>
        <a:lstStyle/>
        <a:p>
          <a:endParaRPr lang="en-US"/>
        </a:p>
      </dgm:t>
    </dgm:pt>
    <dgm:pt modelId="{ECE46635-CBCA-4A52-AD89-3CF3ACC8943C}" type="pres">
      <dgm:prSet presAssocID="{818385CA-937D-40ED-8B7E-AD7DD920D3F3}" presName="descendantText" presStyleLbl="alignAccFollowNode1" presStyleIdx="1" presStyleCnt="3">
        <dgm:presLayoutVars>
          <dgm:bulletEnabled val="1"/>
        </dgm:presLayoutVars>
      </dgm:prSet>
      <dgm:spPr/>
      <dgm:t>
        <a:bodyPr/>
        <a:lstStyle/>
        <a:p>
          <a:endParaRPr lang="en-US"/>
        </a:p>
      </dgm:t>
    </dgm:pt>
    <dgm:pt modelId="{D70194C4-F64E-4C4B-8ECD-CF661D27C588}" type="pres">
      <dgm:prSet presAssocID="{4AEC7CDE-97ED-44BE-8581-740473D30446}" presName="sp" presStyleCnt="0"/>
      <dgm:spPr/>
    </dgm:pt>
    <dgm:pt modelId="{2BB178DD-D424-4252-A4F8-C9F0ECFB7115}" type="pres">
      <dgm:prSet presAssocID="{E269726C-E474-44B8-B900-8B87F74CD024}" presName="linNode" presStyleCnt="0"/>
      <dgm:spPr/>
    </dgm:pt>
    <dgm:pt modelId="{1E254B3B-C7D9-4990-A224-AE0A990B7228}" type="pres">
      <dgm:prSet presAssocID="{E269726C-E474-44B8-B900-8B87F74CD024}" presName="parentText" presStyleLbl="node1" presStyleIdx="2" presStyleCnt="4">
        <dgm:presLayoutVars>
          <dgm:chMax val="1"/>
          <dgm:bulletEnabled val="1"/>
        </dgm:presLayoutVars>
      </dgm:prSet>
      <dgm:spPr/>
      <dgm:t>
        <a:bodyPr/>
        <a:lstStyle/>
        <a:p>
          <a:endParaRPr lang="en-US"/>
        </a:p>
      </dgm:t>
    </dgm:pt>
    <dgm:pt modelId="{C0502EDB-498A-45E9-A68C-BDD9A6996ABA}" type="pres">
      <dgm:prSet presAssocID="{E269726C-E474-44B8-B900-8B87F74CD024}" presName="descendantText" presStyleLbl="alignAccFollowNode1" presStyleIdx="2" presStyleCnt="3">
        <dgm:presLayoutVars>
          <dgm:bulletEnabled val="1"/>
        </dgm:presLayoutVars>
      </dgm:prSet>
      <dgm:spPr/>
      <dgm:t>
        <a:bodyPr/>
        <a:lstStyle/>
        <a:p>
          <a:endParaRPr lang="en-US"/>
        </a:p>
      </dgm:t>
    </dgm:pt>
    <dgm:pt modelId="{56E8E455-E20B-42F7-8F16-43FE5B12B65D}" type="pres">
      <dgm:prSet presAssocID="{204887EE-E005-41CA-A708-F6255A08E53B}" presName="sp" presStyleCnt="0"/>
      <dgm:spPr/>
    </dgm:pt>
    <dgm:pt modelId="{FA913E1B-C086-46C8-A940-FBD1C6DEE914}" type="pres">
      <dgm:prSet presAssocID="{0A035B3A-0EB8-44C7-9019-4E2E886D29D4}" presName="linNode" presStyleCnt="0"/>
      <dgm:spPr/>
    </dgm:pt>
    <dgm:pt modelId="{5074FE25-7669-4704-AB19-35774548FAC8}" type="pres">
      <dgm:prSet presAssocID="{0A035B3A-0EB8-44C7-9019-4E2E886D29D4}" presName="parentText" presStyleLbl="node1" presStyleIdx="3" presStyleCnt="4">
        <dgm:presLayoutVars>
          <dgm:chMax val="1"/>
          <dgm:bulletEnabled val="1"/>
        </dgm:presLayoutVars>
      </dgm:prSet>
      <dgm:spPr/>
      <dgm:t>
        <a:bodyPr/>
        <a:lstStyle/>
        <a:p>
          <a:endParaRPr lang="en-US"/>
        </a:p>
      </dgm:t>
    </dgm:pt>
  </dgm:ptLst>
  <dgm:cxnLst>
    <dgm:cxn modelId="{82055AA9-EBF1-4B8F-B5BA-6A97457CC759}" type="presOf" srcId="{95826EFA-FD1F-4A5B-A5F1-B8250C5C6CD3}" destId="{ECE46635-CBCA-4A52-AD89-3CF3ACC8943C}" srcOrd="0" destOrd="0" presId="urn:microsoft.com/office/officeart/2005/8/layout/vList5"/>
    <dgm:cxn modelId="{5676C78F-FD5A-40ED-BBAE-B07A8E8F24D2}" type="presOf" srcId="{818385CA-937D-40ED-8B7E-AD7DD920D3F3}" destId="{5FFC9BC3-49B5-4003-85B0-42AFEE9CBF75}" srcOrd="0" destOrd="0" presId="urn:microsoft.com/office/officeart/2005/8/layout/vList5"/>
    <dgm:cxn modelId="{B0770F13-8971-4840-B0B3-6451E0E2FD17}" srcId="{818385CA-937D-40ED-8B7E-AD7DD920D3F3}" destId="{C1E48DED-B452-4067-9D13-C183FEE9161B}" srcOrd="1" destOrd="0" parTransId="{A3A4B1B1-045B-45EA-B2CF-5D92D79FBAAE}" sibTransId="{BAFE2C05-7912-4282-9E0C-83509B2363A9}"/>
    <dgm:cxn modelId="{6F4A6A24-6806-4632-AEB3-36D8D418FC16}" type="presOf" srcId="{1CACB0A1-3249-4A9F-91CD-D1F0171B4F41}" destId="{C5AD3402-6DC5-4069-ACF0-36C3A5983858}" srcOrd="0" destOrd="0" presId="urn:microsoft.com/office/officeart/2005/8/layout/vList5"/>
    <dgm:cxn modelId="{5077C42F-A19F-4B8E-8879-F3AF5993FE5B}" srcId="{66BA1A6C-59EF-4BE1-BB4C-8A6B95D73B3B}" destId="{AE1B009F-60D2-42A3-94AB-D366DDFB1BDD}" srcOrd="1" destOrd="0" parTransId="{52EB389F-D471-44EF-A4EC-F87EBF575C63}" sibTransId="{AEF8CBBD-F16A-4E99-A6A4-ABA3FB6FEC0E}"/>
    <dgm:cxn modelId="{5DCA7ABB-7408-4939-9126-1D1E76B53474}" srcId="{66BA1A6C-59EF-4BE1-BB4C-8A6B95D73B3B}" destId="{1CACB0A1-3249-4A9F-91CD-D1F0171B4F41}" srcOrd="0" destOrd="0" parTransId="{955020A5-4228-4982-8D3C-D61188076008}" sibTransId="{A4414EBB-33E6-44D1-9B80-04BC92D3260A}"/>
    <dgm:cxn modelId="{025F6818-F4AA-460F-9EF7-FF514729479D}" type="presOf" srcId="{C1E48DED-B452-4067-9D13-C183FEE9161B}" destId="{ECE46635-CBCA-4A52-AD89-3CF3ACC8943C}" srcOrd="0" destOrd="1" presId="urn:microsoft.com/office/officeart/2005/8/layout/vList5"/>
    <dgm:cxn modelId="{8F2D41C8-D213-4AC7-B8B1-863C7BF251B5}" type="presOf" srcId="{66BA1A6C-59EF-4BE1-BB4C-8A6B95D73B3B}" destId="{6A104303-1D22-407B-A962-8E688E26FB27}" srcOrd="0" destOrd="0" presId="urn:microsoft.com/office/officeart/2005/8/layout/vList5"/>
    <dgm:cxn modelId="{C6493AAD-9F7A-4DF9-BBAA-E0EAE1CCBB61}" type="presOf" srcId="{9F39C5FA-C82D-4602-819F-5F7750F30328}" destId="{C0502EDB-498A-45E9-A68C-BDD9A6996ABA}" srcOrd="0" destOrd="1" presId="urn:microsoft.com/office/officeart/2005/8/layout/vList5"/>
    <dgm:cxn modelId="{CA9B191B-3266-4A60-8275-BBFD4FD0C4F1}" srcId="{F54C604F-F755-4BD9-8888-3F80173E5527}" destId="{E269726C-E474-44B8-B900-8B87F74CD024}" srcOrd="2" destOrd="0" parTransId="{C8E78282-8C95-4B1D-87CD-9F01786CA610}" sibTransId="{204887EE-E005-41CA-A708-F6255A08E53B}"/>
    <dgm:cxn modelId="{60B5BF36-5A7D-4984-811C-1284375A3960}" srcId="{F54C604F-F755-4BD9-8888-3F80173E5527}" destId="{66BA1A6C-59EF-4BE1-BB4C-8A6B95D73B3B}" srcOrd="0" destOrd="0" parTransId="{A2D1288D-F607-46C6-A214-43B08EDEA79E}" sibTransId="{07BF3A4F-FBF5-4429-ADBE-889C273B5A3B}"/>
    <dgm:cxn modelId="{10628160-4D37-40D9-A731-68B85359A564}" srcId="{F54C604F-F755-4BD9-8888-3F80173E5527}" destId="{818385CA-937D-40ED-8B7E-AD7DD920D3F3}" srcOrd="1" destOrd="0" parTransId="{7CA13B81-C0A1-4C6A-A87E-F1A9CCB4BE1D}" sibTransId="{4AEC7CDE-97ED-44BE-8581-740473D30446}"/>
    <dgm:cxn modelId="{A8686F09-51A2-41B9-866E-F7539CF40A21}" srcId="{E269726C-E474-44B8-B900-8B87F74CD024}" destId="{7F7CF723-BDB2-4D18-B410-AB0FC6938070}" srcOrd="2" destOrd="0" parTransId="{6248A82E-5FE0-4024-AB23-9F048326906F}" sibTransId="{32F8F16D-6D55-479B-B1AD-B2D53AEF8059}"/>
    <dgm:cxn modelId="{7F63C129-B9F3-429C-8587-A44D01E8F447}" type="presOf" srcId="{AE1B009F-60D2-42A3-94AB-D366DDFB1BDD}" destId="{C5AD3402-6DC5-4069-ACF0-36C3A5983858}" srcOrd="0" destOrd="1" presId="urn:microsoft.com/office/officeart/2005/8/layout/vList5"/>
    <dgm:cxn modelId="{B888DD12-C2EC-43F8-B8CD-BC2CA021D0E1}" srcId="{F54C604F-F755-4BD9-8888-3F80173E5527}" destId="{0A035B3A-0EB8-44C7-9019-4E2E886D29D4}" srcOrd="3" destOrd="0" parTransId="{E45C7274-1B94-4F78-9F00-2CC59906F7C5}" sibTransId="{7684CE38-F77E-4F80-AA25-426B6579AB87}"/>
    <dgm:cxn modelId="{167D8811-446A-4620-8A7F-D126F0FD7768}" srcId="{818385CA-937D-40ED-8B7E-AD7DD920D3F3}" destId="{95826EFA-FD1F-4A5B-A5F1-B8250C5C6CD3}" srcOrd="0" destOrd="0" parTransId="{1BCA791F-2D69-4C3D-864D-88990E0B9919}" sibTransId="{1965E465-E440-4688-BA22-492273C1EEC0}"/>
    <dgm:cxn modelId="{399A81D3-8393-4279-8BCE-55EF00CE2C32}" type="presOf" srcId="{7F7CF723-BDB2-4D18-B410-AB0FC6938070}" destId="{C0502EDB-498A-45E9-A68C-BDD9A6996ABA}" srcOrd="0" destOrd="2" presId="urn:microsoft.com/office/officeart/2005/8/layout/vList5"/>
    <dgm:cxn modelId="{0969854B-A05C-46ED-9DED-5FE348F39CCA}" srcId="{E269726C-E474-44B8-B900-8B87F74CD024}" destId="{76310220-F802-4BFF-BBB1-F2B6B6EB45F8}" srcOrd="0" destOrd="0" parTransId="{E0ABD2C0-DA48-4F8B-A87B-16C9B0BE30EE}" sibTransId="{401D3A5C-D3C2-47FF-8551-54048CD7DE91}"/>
    <dgm:cxn modelId="{6C91F218-9F6D-4625-8A70-A5E230D0D712}" type="presOf" srcId="{E269726C-E474-44B8-B900-8B87F74CD024}" destId="{1E254B3B-C7D9-4990-A224-AE0A990B7228}" srcOrd="0" destOrd="0" presId="urn:microsoft.com/office/officeart/2005/8/layout/vList5"/>
    <dgm:cxn modelId="{C5916D81-899F-4357-8A13-43FE13BF7A90}" srcId="{66BA1A6C-59EF-4BE1-BB4C-8A6B95D73B3B}" destId="{8E68EC5F-00B2-406E-9FC2-22BEAC0BFF78}" srcOrd="2" destOrd="0" parTransId="{D7FE5570-5F98-4481-9F0A-C9A381E15E74}" sibTransId="{2729F183-5311-4331-ADE7-B44986302659}"/>
    <dgm:cxn modelId="{066707F2-263E-417A-9E62-DDE27A301F77}" srcId="{E269726C-E474-44B8-B900-8B87F74CD024}" destId="{9F39C5FA-C82D-4602-819F-5F7750F30328}" srcOrd="1" destOrd="0" parTransId="{4648F2EF-DBD7-495F-A623-0CC45C65DE09}" sibTransId="{8939D05B-1FFD-4CA0-A0B8-76F04D875290}"/>
    <dgm:cxn modelId="{75D17878-81AD-4A2B-A1A4-FE956FB8CEEB}" type="presOf" srcId="{0A035B3A-0EB8-44C7-9019-4E2E886D29D4}" destId="{5074FE25-7669-4704-AB19-35774548FAC8}" srcOrd="0" destOrd="0" presId="urn:microsoft.com/office/officeart/2005/8/layout/vList5"/>
    <dgm:cxn modelId="{E2C1E7A0-8810-4A70-BA66-B23292BFCF21}" type="presOf" srcId="{8E68EC5F-00B2-406E-9FC2-22BEAC0BFF78}" destId="{C5AD3402-6DC5-4069-ACF0-36C3A5983858}" srcOrd="0" destOrd="2" presId="urn:microsoft.com/office/officeart/2005/8/layout/vList5"/>
    <dgm:cxn modelId="{7F069121-A1DB-4AED-BE6F-B30CA4CE7ABF}" type="presOf" srcId="{76310220-F802-4BFF-BBB1-F2B6B6EB45F8}" destId="{C0502EDB-498A-45E9-A68C-BDD9A6996ABA}" srcOrd="0" destOrd="0" presId="urn:microsoft.com/office/officeart/2005/8/layout/vList5"/>
    <dgm:cxn modelId="{6C39A4E8-93A5-4871-9CA4-B969AAE27C27}" type="presOf" srcId="{F54C604F-F755-4BD9-8888-3F80173E5527}" destId="{77B89D79-65B7-44AC-88A6-7C228CE82C94}" srcOrd="0" destOrd="0" presId="urn:microsoft.com/office/officeart/2005/8/layout/vList5"/>
    <dgm:cxn modelId="{69DFBD67-208C-4E91-AF1A-F1F00A5DC59D}" type="presParOf" srcId="{77B89D79-65B7-44AC-88A6-7C228CE82C94}" destId="{A1B942C3-1763-4300-8D5E-D26708AE89E2}" srcOrd="0" destOrd="0" presId="urn:microsoft.com/office/officeart/2005/8/layout/vList5"/>
    <dgm:cxn modelId="{3A59DAEB-C950-4FAF-92C3-BABC71A0397B}" type="presParOf" srcId="{A1B942C3-1763-4300-8D5E-D26708AE89E2}" destId="{6A104303-1D22-407B-A962-8E688E26FB27}" srcOrd="0" destOrd="0" presId="urn:microsoft.com/office/officeart/2005/8/layout/vList5"/>
    <dgm:cxn modelId="{2961F35B-A4B1-4486-AD1F-610E82C93705}" type="presParOf" srcId="{A1B942C3-1763-4300-8D5E-D26708AE89E2}" destId="{C5AD3402-6DC5-4069-ACF0-36C3A5983858}" srcOrd="1" destOrd="0" presId="urn:microsoft.com/office/officeart/2005/8/layout/vList5"/>
    <dgm:cxn modelId="{7ADE1084-624F-4B93-9200-CEFCFEB1D7B1}" type="presParOf" srcId="{77B89D79-65B7-44AC-88A6-7C228CE82C94}" destId="{547612AB-1EC1-4FE4-B85C-E94FFF3D8045}" srcOrd="1" destOrd="0" presId="urn:microsoft.com/office/officeart/2005/8/layout/vList5"/>
    <dgm:cxn modelId="{7BF89128-95FF-47D4-A758-084D091B8016}" type="presParOf" srcId="{77B89D79-65B7-44AC-88A6-7C228CE82C94}" destId="{EEC8D5A2-965D-43D5-AD40-F8DD628F6B42}" srcOrd="2" destOrd="0" presId="urn:microsoft.com/office/officeart/2005/8/layout/vList5"/>
    <dgm:cxn modelId="{F7D579A8-BDD5-4C2A-9B65-BD2E08B1E58D}" type="presParOf" srcId="{EEC8D5A2-965D-43D5-AD40-F8DD628F6B42}" destId="{5FFC9BC3-49B5-4003-85B0-42AFEE9CBF75}" srcOrd="0" destOrd="0" presId="urn:microsoft.com/office/officeart/2005/8/layout/vList5"/>
    <dgm:cxn modelId="{B3F4FE90-F2DB-4D14-8313-B1C32500B94E}" type="presParOf" srcId="{EEC8D5A2-965D-43D5-AD40-F8DD628F6B42}" destId="{ECE46635-CBCA-4A52-AD89-3CF3ACC8943C}" srcOrd="1" destOrd="0" presId="urn:microsoft.com/office/officeart/2005/8/layout/vList5"/>
    <dgm:cxn modelId="{347A3720-12DE-4800-AFE2-C0A31AE0E445}" type="presParOf" srcId="{77B89D79-65B7-44AC-88A6-7C228CE82C94}" destId="{D70194C4-F64E-4C4B-8ECD-CF661D27C588}" srcOrd="3" destOrd="0" presId="urn:microsoft.com/office/officeart/2005/8/layout/vList5"/>
    <dgm:cxn modelId="{685232D7-B32C-473C-8730-1B8513672CDB}" type="presParOf" srcId="{77B89D79-65B7-44AC-88A6-7C228CE82C94}" destId="{2BB178DD-D424-4252-A4F8-C9F0ECFB7115}" srcOrd="4" destOrd="0" presId="urn:microsoft.com/office/officeart/2005/8/layout/vList5"/>
    <dgm:cxn modelId="{05784332-D420-44DE-965D-B25CBB86BCD8}" type="presParOf" srcId="{2BB178DD-D424-4252-A4F8-C9F0ECFB7115}" destId="{1E254B3B-C7D9-4990-A224-AE0A990B7228}" srcOrd="0" destOrd="0" presId="urn:microsoft.com/office/officeart/2005/8/layout/vList5"/>
    <dgm:cxn modelId="{E1B8B84F-93D4-4420-B619-0E1D4106668A}" type="presParOf" srcId="{2BB178DD-D424-4252-A4F8-C9F0ECFB7115}" destId="{C0502EDB-498A-45E9-A68C-BDD9A6996ABA}" srcOrd="1" destOrd="0" presId="urn:microsoft.com/office/officeart/2005/8/layout/vList5"/>
    <dgm:cxn modelId="{919C17DA-168C-45B9-AA82-1A405C125FBC}" type="presParOf" srcId="{77B89D79-65B7-44AC-88A6-7C228CE82C94}" destId="{56E8E455-E20B-42F7-8F16-43FE5B12B65D}" srcOrd="5" destOrd="0" presId="urn:microsoft.com/office/officeart/2005/8/layout/vList5"/>
    <dgm:cxn modelId="{F79BD329-15BB-46C3-9BBC-ABFE43C8F7AF}" type="presParOf" srcId="{77B89D79-65B7-44AC-88A6-7C228CE82C94}" destId="{FA913E1B-C086-46C8-A940-FBD1C6DEE914}" srcOrd="6" destOrd="0" presId="urn:microsoft.com/office/officeart/2005/8/layout/vList5"/>
    <dgm:cxn modelId="{16E1EFD6-BF4D-452C-A6DF-44F9AEC04127}" type="presParOf" srcId="{FA913E1B-C086-46C8-A940-FBD1C6DEE914}" destId="{5074FE25-7669-4704-AB19-35774548FAC8}"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1799D1D-4773-4B36-9036-79EA29EEF32A}" type="doc">
      <dgm:prSet loTypeId="urn:microsoft.com/office/officeart/2005/8/layout/chevron1" loCatId="process" qsTypeId="urn:microsoft.com/office/officeart/2005/8/quickstyle/simple1" qsCatId="simple" csTypeId="urn:microsoft.com/office/officeart/2005/8/colors/colorful2" csCatId="colorful" phldr="1"/>
      <dgm:spPr/>
    </dgm:pt>
    <dgm:pt modelId="{50D64BBA-8A06-4D19-869F-12AF4D928BC1}">
      <dgm:prSet phldrT="[Text]"/>
      <dgm:spPr/>
      <dgm:t>
        <a:bodyPr/>
        <a:lstStyle/>
        <a:p>
          <a:r>
            <a:rPr lang="en-US" dirty="0"/>
            <a:t>Download Seesaw Class app (learning) and Family app (messaging)</a:t>
          </a:r>
        </a:p>
      </dgm:t>
    </dgm:pt>
    <dgm:pt modelId="{94FBD9AC-FB27-45C9-BBAD-DB3CAEC93630}" type="parTrans" cxnId="{1BF75211-F91B-49DF-BC02-9158AA197373}">
      <dgm:prSet/>
      <dgm:spPr/>
      <dgm:t>
        <a:bodyPr/>
        <a:lstStyle/>
        <a:p>
          <a:endParaRPr lang="en-US"/>
        </a:p>
      </dgm:t>
    </dgm:pt>
    <dgm:pt modelId="{D2D1E840-4F43-47A3-8C28-E5525C8B0F3D}" type="sibTrans" cxnId="{1BF75211-F91B-49DF-BC02-9158AA197373}">
      <dgm:prSet/>
      <dgm:spPr/>
      <dgm:t>
        <a:bodyPr/>
        <a:lstStyle/>
        <a:p>
          <a:endParaRPr lang="en-US"/>
        </a:p>
      </dgm:t>
    </dgm:pt>
    <dgm:pt modelId="{35324D6C-1B96-463B-9211-957AFC94F985}">
      <dgm:prSet phldrT="[Text]"/>
      <dgm:spPr/>
      <dgm:t>
        <a:bodyPr/>
        <a:lstStyle/>
        <a:p>
          <a:r>
            <a:rPr lang="en-US" dirty="0"/>
            <a:t>Sign up to both using the login provided. </a:t>
          </a:r>
        </a:p>
      </dgm:t>
    </dgm:pt>
    <dgm:pt modelId="{E630971E-17BD-4670-A307-D11D886031C0}" type="parTrans" cxnId="{E44B9E1D-0DC5-4B5B-839E-52CC86E15596}">
      <dgm:prSet/>
      <dgm:spPr/>
      <dgm:t>
        <a:bodyPr/>
        <a:lstStyle/>
        <a:p>
          <a:endParaRPr lang="en-US"/>
        </a:p>
      </dgm:t>
    </dgm:pt>
    <dgm:pt modelId="{9C601934-0532-4ED3-A1DE-67BC2C24D998}" type="sibTrans" cxnId="{E44B9E1D-0DC5-4B5B-839E-52CC86E15596}">
      <dgm:prSet/>
      <dgm:spPr/>
      <dgm:t>
        <a:bodyPr/>
        <a:lstStyle/>
        <a:p>
          <a:endParaRPr lang="en-US"/>
        </a:p>
      </dgm:t>
    </dgm:pt>
    <dgm:pt modelId="{E9D81905-E46A-4C96-824F-FD086ECDF1CB}">
      <dgm:prSet phldrT="[Text]"/>
      <dgm:spPr/>
      <dgm:t>
        <a:bodyPr/>
        <a:lstStyle/>
        <a:p>
          <a:r>
            <a:rPr lang="en-US" dirty="0"/>
            <a:t>Set a password. No one else can see your journal unless they are tagged. </a:t>
          </a:r>
        </a:p>
      </dgm:t>
    </dgm:pt>
    <dgm:pt modelId="{9236586C-E15B-4A86-A645-52BB2AF86B71}" type="parTrans" cxnId="{3840E025-43AC-4551-A53F-1C2768A7278E}">
      <dgm:prSet/>
      <dgm:spPr/>
      <dgm:t>
        <a:bodyPr/>
        <a:lstStyle/>
        <a:p>
          <a:endParaRPr lang="en-US"/>
        </a:p>
      </dgm:t>
    </dgm:pt>
    <dgm:pt modelId="{1EA056F3-DF33-4530-915F-E0D59C910E94}" type="sibTrans" cxnId="{3840E025-43AC-4551-A53F-1C2768A7278E}">
      <dgm:prSet/>
      <dgm:spPr/>
      <dgm:t>
        <a:bodyPr/>
        <a:lstStyle/>
        <a:p>
          <a:endParaRPr lang="en-US"/>
        </a:p>
      </dgm:t>
    </dgm:pt>
    <dgm:pt modelId="{87C0F4F2-74A3-4F32-895D-7DA842046ED0}" type="pres">
      <dgm:prSet presAssocID="{B1799D1D-4773-4B36-9036-79EA29EEF32A}" presName="Name0" presStyleCnt="0">
        <dgm:presLayoutVars>
          <dgm:dir/>
          <dgm:animLvl val="lvl"/>
          <dgm:resizeHandles val="exact"/>
        </dgm:presLayoutVars>
      </dgm:prSet>
      <dgm:spPr/>
    </dgm:pt>
    <dgm:pt modelId="{F46005F9-8D09-4455-91E7-1B8E29028F26}" type="pres">
      <dgm:prSet presAssocID="{50D64BBA-8A06-4D19-869F-12AF4D928BC1}" presName="parTxOnly" presStyleLbl="node1" presStyleIdx="0" presStyleCnt="3">
        <dgm:presLayoutVars>
          <dgm:chMax val="0"/>
          <dgm:chPref val="0"/>
          <dgm:bulletEnabled val="1"/>
        </dgm:presLayoutVars>
      </dgm:prSet>
      <dgm:spPr/>
      <dgm:t>
        <a:bodyPr/>
        <a:lstStyle/>
        <a:p>
          <a:endParaRPr lang="en-US"/>
        </a:p>
      </dgm:t>
    </dgm:pt>
    <dgm:pt modelId="{680FB7CE-B450-42FF-BD46-C999903D4DF0}" type="pres">
      <dgm:prSet presAssocID="{D2D1E840-4F43-47A3-8C28-E5525C8B0F3D}" presName="parTxOnlySpace" presStyleCnt="0"/>
      <dgm:spPr/>
    </dgm:pt>
    <dgm:pt modelId="{0E129DDE-9C7F-4E24-9424-42FCC5CAE25E}" type="pres">
      <dgm:prSet presAssocID="{35324D6C-1B96-463B-9211-957AFC94F985}" presName="parTxOnly" presStyleLbl="node1" presStyleIdx="1" presStyleCnt="3" custLinFactNeighborX="12735">
        <dgm:presLayoutVars>
          <dgm:chMax val="0"/>
          <dgm:chPref val="0"/>
          <dgm:bulletEnabled val="1"/>
        </dgm:presLayoutVars>
      </dgm:prSet>
      <dgm:spPr/>
      <dgm:t>
        <a:bodyPr/>
        <a:lstStyle/>
        <a:p>
          <a:endParaRPr lang="en-US"/>
        </a:p>
      </dgm:t>
    </dgm:pt>
    <dgm:pt modelId="{6FC0A22E-A4BC-4FE8-AFE3-44816692DFED}" type="pres">
      <dgm:prSet presAssocID="{9C601934-0532-4ED3-A1DE-67BC2C24D998}" presName="parTxOnlySpace" presStyleCnt="0"/>
      <dgm:spPr/>
    </dgm:pt>
    <dgm:pt modelId="{225BF509-47CA-42DB-B9DB-089D3488B787}" type="pres">
      <dgm:prSet presAssocID="{E9D81905-E46A-4C96-824F-FD086ECDF1CB}" presName="parTxOnly" presStyleLbl="node1" presStyleIdx="2" presStyleCnt="3">
        <dgm:presLayoutVars>
          <dgm:chMax val="0"/>
          <dgm:chPref val="0"/>
          <dgm:bulletEnabled val="1"/>
        </dgm:presLayoutVars>
      </dgm:prSet>
      <dgm:spPr/>
      <dgm:t>
        <a:bodyPr/>
        <a:lstStyle/>
        <a:p>
          <a:endParaRPr lang="en-US"/>
        </a:p>
      </dgm:t>
    </dgm:pt>
  </dgm:ptLst>
  <dgm:cxnLst>
    <dgm:cxn modelId="{AB475E74-5383-4734-A999-10D2BC2D082D}" type="presOf" srcId="{50D64BBA-8A06-4D19-869F-12AF4D928BC1}" destId="{F46005F9-8D09-4455-91E7-1B8E29028F26}" srcOrd="0" destOrd="0" presId="urn:microsoft.com/office/officeart/2005/8/layout/chevron1"/>
    <dgm:cxn modelId="{0F8A17C0-03A6-4064-B3D3-5F86B413746F}" type="presOf" srcId="{35324D6C-1B96-463B-9211-957AFC94F985}" destId="{0E129DDE-9C7F-4E24-9424-42FCC5CAE25E}" srcOrd="0" destOrd="0" presId="urn:microsoft.com/office/officeart/2005/8/layout/chevron1"/>
    <dgm:cxn modelId="{E44B9E1D-0DC5-4B5B-839E-52CC86E15596}" srcId="{B1799D1D-4773-4B36-9036-79EA29EEF32A}" destId="{35324D6C-1B96-463B-9211-957AFC94F985}" srcOrd="1" destOrd="0" parTransId="{E630971E-17BD-4670-A307-D11D886031C0}" sibTransId="{9C601934-0532-4ED3-A1DE-67BC2C24D998}"/>
    <dgm:cxn modelId="{AFC039E7-E543-4625-874E-ADEF52D310A8}" type="presOf" srcId="{B1799D1D-4773-4B36-9036-79EA29EEF32A}" destId="{87C0F4F2-74A3-4F32-895D-7DA842046ED0}" srcOrd="0" destOrd="0" presId="urn:microsoft.com/office/officeart/2005/8/layout/chevron1"/>
    <dgm:cxn modelId="{3840E025-43AC-4551-A53F-1C2768A7278E}" srcId="{B1799D1D-4773-4B36-9036-79EA29EEF32A}" destId="{E9D81905-E46A-4C96-824F-FD086ECDF1CB}" srcOrd="2" destOrd="0" parTransId="{9236586C-E15B-4A86-A645-52BB2AF86B71}" sibTransId="{1EA056F3-DF33-4530-915F-E0D59C910E94}"/>
    <dgm:cxn modelId="{1BF75211-F91B-49DF-BC02-9158AA197373}" srcId="{B1799D1D-4773-4B36-9036-79EA29EEF32A}" destId="{50D64BBA-8A06-4D19-869F-12AF4D928BC1}" srcOrd="0" destOrd="0" parTransId="{94FBD9AC-FB27-45C9-BBAD-DB3CAEC93630}" sibTransId="{D2D1E840-4F43-47A3-8C28-E5525C8B0F3D}"/>
    <dgm:cxn modelId="{D24ABC5D-4332-4721-9A2E-FFC2FC05C1F9}" type="presOf" srcId="{E9D81905-E46A-4C96-824F-FD086ECDF1CB}" destId="{225BF509-47CA-42DB-B9DB-089D3488B787}" srcOrd="0" destOrd="0" presId="urn:microsoft.com/office/officeart/2005/8/layout/chevron1"/>
    <dgm:cxn modelId="{BC3DC7B2-AB5E-4665-8D99-8CC6D0138BC3}" type="presParOf" srcId="{87C0F4F2-74A3-4F32-895D-7DA842046ED0}" destId="{F46005F9-8D09-4455-91E7-1B8E29028F26}" srcOrd="0" destOrd="0" presId="urn:microsoft.com/office/officeart/2005/8/layout/chevron1"/>
    <dgm:cxn modelId="{334A2DDE-DC02-4136-A2AF-C59FEE9236C8}" type="presParOf" srcId="{87C0F4F2-74A3-4F32-895D-7DA842046ED0}" destId="{680FB7CE-B450-42FF-BD46-C999903D4DF0}" srcOrd="1" destOrd="0" presId="urn:microsoft.com/office/officeart/2005/8/layout/chevron1"/>
    <dgm:cxn modelId="{91E4CF5A-37E2-44BF-B415-F78D21AA5C70}" type="presParOf" srcId="{87C0F4F2-74A3-4F32-895D-7DA842046ED0}" destId="{0E129DDE-9C7F-4E24-9424-42FCC5CAE25E}" srcOrd="2" destOrd="0" presId="urn:microsoft.com/office/officeart/2005/8/layout/chevron1"/>
    <dgm:cxn modelId="{419C2049-A3B0-4611-A425-0561093184C1}" type="presParOf" srcId="{87C0F4F2-74A3-4F32-895D-7DA842046ED0}" destId="{6FC0A22E-A4BC-4FE8-AFE3-44816692DFED}" srcOrd="3" destOrd="0" presId="urn:microsoft.com/office/officeart/2005/8/layout/chevron1"/>
    <dgm:cxn modelId="{B42FD7B1-8B63-4A21-982D-863667642B24}" type="presParOf" srcId="{87C0F4F2-74A3-4F32-895D-7DA842046ED0}" destId="{225BF509-47CA-42DB-B9DB-089D3488B787}" srcOrd="4" destOrd="0" presId="urn:microsoft.com/office/officeart/2005/8/layout/chevron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D3402-6DC5-4069-ACF0-36C3A5983858}">
      <dsp:nvSpPr>
        <dsp:cNvPr id="0" name=""/>
        <dsp:cNvSpPr/>
      </dsp:nvSpPr>
      <dsp:spPr>
        <a:xfrm rot="5400000">
          <a:off x="3845642" y="-1384101"/>
          <a:ext cx="1086856" cy="4130890"/>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Listening and Attention</a:t>
          </a:r>
        </a:p>
        <a:p>
          <a:pPr marL="171450" lvl="1" indent="-171450" algn="l" defTabSz="844550">
            <a:lnSpc>
              <a:spcPct val="90000"/>
            </a:lnSpc>
            <a:spcBef>
              <a:spcPct val="0"/>
            </a:spcBef>
            <a:spcAft>
              <a:spcPct val="15000"/>
            </a:spcAft>
            <a:buChar char="••"/>
          </a:pPr>
          <a:r>
            <a:rPr lang="en-US" sz="1900" kern="1200" dirty="0"/>
            <a:t>Understanding</a:t>
          </a:r>
        </a:p>
      </dsp:txBody>
      <dsp:txXfrm rot="-5400000">
        <a:off x="2323625" y="190972"/>
        <a:ext cx="4077834" cy="980744"/>
      </dsp:txXfrm>
    </dsp:sp>
    <dsp:sp modelId="{6A104303-1D22-407B-A962-8E688E26FB27}">
      <dsp:nvSpPr>
        <dsp:cNvPr id="0" name=""/>
        <dsp:cNvSpPr/>
      </dsp:nvSpPr>
      <dsp:spPr>
        <a:xfrm>
          <a:off x="0" y="0"/>
          <a:ext cx="2323625" cy="135857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Communication and Language </a:t>
          </a:r>
        </a:p>
      </dsp:txBody>
      <dsp:txXfrm>
        <a:off x="66320" y="66320"/>
        <a:ext cx="2190985" cy="1225930"/>
      </dsp:txXfrm>
    </dsp:sp>
    <dsp:sp modelId="{ECE46635-CBCA-4A52-AD89-3CF3ACC8943C}">
      <dsp:nvSpPr>
        <dsp:cNvPr id="0" name=""/>
        <dsp:cNvSpPr/>
      </dsp:nvSpPr>
      <dsp:spPr>
        <a:xfrm rot="5400000">
          <a:off x="3845642" y="42396"/>
          <a:ext cx="1086856" cy="4130890"/>
        </a:xfrm>
        <a:prstGeom prst="round2SameRect">
          <a:avLst/>
        </a:prstGeom>
        <a:solidFill>
          <a:schemeClr val="accent5">
            <a:tint val="40000"/>
            <a:alpha val="90000"/>
            <a:hueOff val="2914032"/>
            <a:satOff val="-9122"/>
            <a:lumOff val="604"/>
            <a:alphaOff val="0"/>
          </a:schemeClr>
        </a:solidFill>
        <a:ln w="19050" cap="flat" cmpd="sng" algn="ctr">
          <a:solidFill>
            <a:schemeClr val="accent5">
              <a:tint val="40000"/>
              <a:alpha val="90000"/>
              <a:hueOff val="2914032"/>
              <a:satOff val="-9122"/>
              <a:lumOff val="6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Self Regulation</a:t>
          </a:r>
        </a:p>
        <a:p>
          <a:pPr marL="171450" lvl="1" indent="-171450" algn="l" defTabSz="844550">
            <a:lnSpc>
              <a:spcPct val="90000"/>
            </a:lnSpc>
            <a:spcBef>
              <a:spcPct val="0"/>
            </a:spcBef>
            <a:spcAft>
              <a:spcPct val="15000"/>
            </a:spcAft>
            <a:buChar char="••"/>
          </a:pPr>
          <a:r>
            <a:rPr lang="en-US" sz="1900" kern="1200" dirty="0"/>
            <a:t>Managing Self</a:t>
          </a:r>
        </a:p>
        <a:p>
          <a:pPr marL="171450" lvl="1" indent="-171450" algn="l" defTabSz="844550">
            <a:lnSpc>
              <a:spcPct val="90000"/>
            </a:lnSpc>
            <a:spcBef>
              <a:spcPct val="0"/>
            </a:spcBef>
            <a:spcAft>
              <a:spcPct val="15000"/>
            </a:spcAft>
            <a:buChar char="••"/>
          </a:pPr>
          <a:r>
            <a:rPr lang="en-US" sz="1900" kern="1200" dirty="0"/>
            <a:t> Building Relationships </a:t>
          </a:r>
        </a:p>
      </dsp:txBody>
      <dsp:txXfrm rot="-5400000">
        <a:off x="2323625" y="1617469"/>
        <a:ext cx="4077834" cy="980744"/>
      </dsp:txXfrm>
    </dsp:sp>
    <dsp:sp modelId="{5FFC9BC3-49B5-4003-85B0-42AFEE9CBF75}">
      <dsp:nvSpPr>
        <dsp:cNvPr id="0" name=""/>
        <dsp:cNvSpPr/>
      </dsp:nvSpPr>
      <dsp:spPr>
        <a:xfrm>
          <a:off x="0" y="1428556"/>
          <a:ext cx="2323625" cy="1358570"/>
        </a:xfrm>
        <a:prstGeom prst="roundRect">
          <a:avLst/>
        </a:prstGeom>
        <a:solidFill>
          <a:schemeClr val="accent5">
            <a:hueOff val="3005351"/>
            <a:satOff val="-13190"/>
            <a:lumOff val="3921"/>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Personal, Social and Emotional Development</a:t>
          </a:r>
        </a:p>
      </dsp:txBody>
      <dsp:txXfrm>
        <a:off x="66320" y="1494876"/>
        <a:ext cx="2190985" cy="1225930"/>
      </dsp:txXfrm>
    </dsp:sp>
    <dsp:sp modelId="{C0502EDB-498A-45E9-A68C-BDD9A6996ABA}">
      <dsp:nvSpPr>
        <dsp:cNvPr id="0" name=""/>
        <dsp:cNvSpPr/>
      </dsp:nvSpPr>
      <dsp:spPr>
        <a:xfrm rot="5400000">
          <a:off x="3845642" y="1468895"/>
          <a:ext cx="1086856" cy="4130890"/>
        </a:xfrm>
        <a:prstGeom prst="round2SameRect">
          <a:avLst/>
        </a:prstGeom>
        <a:solidFill>
          <a:schemeClr val="accent5">
            <a:tint val="40000"/>
            <a:alpha val="90000"/>
            <a:hueOff val="5828064"/>
            <a:satOff val="-18244"/>
            <a:lumOff val="1209"/>
            <a:alphaOff val="0"/>
          </a:schemeClr>
        </a:solidFill>
        <a:ln w="19050" cap="flat" cmpd="sng" algn="ctr">
          <a:solidFill>
            <a:schemeClr val="accent5">
              <a:tint val="40000"/>
              <a:alpha val="90000"/>
              <a:hueOff val="5828064"/>
              <a:satOff val="-18244"/>
              <a:lumOff val="12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a:t>Gross motor skills</a:t>
          </a:r>
        </a:p>
        <a:p>
          <a:pPr marL="171450" lvl="1" indent="-171450" algn="l" defTabSz="844550">
            <a:lnSpc>
              <a:spcPct val="90000"/>
            </a:lnSpc>
            <a:spcBef>
              <a:spcPct val="0"/>
            </a:spcBef>
            <a:spcAft>
              <a:spcPct val="15000"/>
            </a:spcAft>
            <a:buChar char="••"/>
          </a:pPr>
          <a:r>
            <a:rPr lang="en-US" sz="1900" kern="1200" dirty="0"/>
            <a:t>Fine motor skills </a:t>
          </a:r>
        </a:p>
      </dsp:txBody>
      <dsp:txXfrm rot="-5400000">
        <a:off x="2323625" y="3043968"/>
        <a:ext cx="4077834" cy="980744"/>
      </dsp:txXfrm>
    </dsp:sp>
    <dsp:sp modelId="{1E254B3B-C7D9-4990-A224-AE0A990B7228}">
      <dsp:nvSpPr>
        <dsp:cNvPr id="0" name=""/>
        <dsp:cNvSpPr/>
      </dsp:nvSpPr>
      <dsp:spPr>
        <a:xfrm>
          <a:off x="0" y="2855055"/>
          <a:ext cx="2323625" cy="1358570"/>
        </a:xfrm>
        <a:prstGeom prst="roundRect">
          <a:avLst/>
        </a:prstGeom>
        <a:solidFill>
          <a:schemeClr val="accent5">
            <a:hueOff val="6010703"/>
            <a:satOff val="-26380"/>
            <a:lumOff val="7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41910" rIns="83820" bIns="41910" numCol="1" spcCol="1270" anchor="ctr" anchorCtr="0">
          <a:noAutofit/>
        </a:bodyPr>
        <a:lstStyle/>
        <a:p>
          <a:pPr lvl="0" algn="ctr" defTabSz="977900">
            <a:lnSpc>
              <a:spcPct val="90000"/>
            </a:lnSpc>
            <a:spcBef>
              <a:spcPct val="0"/>
            </a:spcBef>
            <a:spcAft>
              <a:spcPct val="35000"/>
            </a:spcAft>
          </a:pPr>
          <a:r>
            <a:rPr lang="en-US" sz="2200" kern="1200" dirty="0"/>
            <a:t>Physical Development</a:t>
          </a:r>
        </a:p>
      </dsp:txBody>
      <dsp:txXfrm>
        <a:off x="66320" y="2921375"/>
        <a:ext cx="2190985" cy="12259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D3402-6DC5-4069-ACF0-36C3A5983858}">
      <dsp:nvSpPr>
        <dsp:cNvPr id="0" name=""/>
        <dsp:cNvSpPr/>
      </dsp:nvSpPr>
      <dsp:spPr>
        <a:xfrm rot="5400000">
          <a:off x="3983146" y="-1555929"/>
          <a:ext cx="811848" cy="4130890"/>
        </a:xfrm>
        <a:prstGeom prst="round2SameRect">
          <a:avLst/>
        </a:prstGeom>
        <a:solidFill>
          <a:schemeClr val="accent5">
            <a:tint val="40000"/>
            <a:alpha val="90000"/>
            <a:hueOff val="0"/>
            <a:satOff val="0"/>
            <a:lumOff val="0"/>
            <a:alphaOff val="0"/>
          </a:schemeClr>
        </a:solidFill>
        <a:ln w="1905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Comprehension</a:t>
          </a:r>
        </a:p>
        <a:p>
          <a:pPr marL="114300" lvl="1" indent="-114300" algn="l" defTabSz="622300">
            <a:lnSpc>
              <a:spcPct val="90000"/>
            </a:lnSpc>
            <a:spcBef>
              <a:spcPct val="0"/>
            </a:spcBef>
            <a:spcAft>
              <a:spcPct val="15000"/>
            </a:spcAft>
            <a:buChar char="••"/>
          </a:pPr>
          <a:r>
            <a:rPr lang="en-US" sz="1400" kern="1200" dirty="0"/>
            <a:t>Word reading</a:t>
          </a:r>
        </a:p>
        <a:p>
          <a:pPr marL="114300" lvl="1" indent="-114300" algn="l" defTabSz="622300">
            <a:lnSpc>
              <a:spcPct val="90000"/>
            </a:lnSpc>
            <a:spcBef>
              <a:spcPct val="0"/>
            </a:spcBef>
            <a:spcAft>
              <a:spcPct val="15000"/>
            </a:spcAft>
            <a:buChar char="••"/>
          </a:pPr>
          <a:r>
            <a:rPr lang="en-US" sz="1400" kern="1200" dirty="0"/>
            <a:t>Writing</a:t>
          </a:r>
        </a:p>
      </dsp:txBody>
      <dsp:txXfrm rot="-5400000">
        <a:off x="2323626" y="143222"/>
        <a:ext cx="4091259" cy="732586"/>
      </dsp:txXfrm>
    </dsp:sp>
    <dsp:sp modelId="{6A104303-1D22-407B-A962-8E688E26FB27}">
      <dsp:nvSpPr>
        <dsp:cNvPr id="0" name=""/>
        <dsp:cNvSpPr/>
      </dsp:nvSpPr>
      <dsp:spPr>
        <a:xfrm>
          <a:off x="0" y="0"/>
          <a:ext cx="2323625" cy="1014810"/>
        </a:xfrm>
        <a:prstGeom prst="round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Literacy</a:t>
          </a:r>
        </a:p>
      </dsp:txBody>
      <dsp:txXfrm>
        <a:off x="49539" y="49539"/>
        <a:ext cx="2224547" cy="915732"/>
      </dsp:txXfrm>
    </dsp:sp>
    <dsp:sp modelId="{ECE46635-CBCA-4A52-AD89-3CF3ACC8943C}">
      <dsp:nvSpPr>
        <dsp:cNvPr id="0" name=""/>
        <dsp:cNvSpPr/>
      </dsp:nvSpPr>
      <dsp:spPr>
        <a:xfrm rot="5400000">
          <a:off x="3983146" y="-490378"/>
          <a:ext cx="811848" cy="4130890"/>
        </a:xfrm>
        <a:prstGeom prst="round2SameRect">
          <a:avLst/>
        </a:prstGeom>
        <a:solidFill>
          <a:schemeClr val="accent5">
            <a:tint val="40000"/>
            <a:alpha val="90000"/>
            <a:hueOff val="2914032"/>
            <a:satOff val="-9122"/>
            <a:lumOff val="604"/>
            <a:alphaOff val="0"/>
          </a:schemeClr>
        </a:solidFill>
        <a:ln w="19050" cap="flat" cmpd="sng" algn="ctr">
          <a:solidFill>
            <a:schemeClr val="accent5">
              <a:tint val="40000"/>
              <a:alpha val="90000"/>
              <a:hueOff val="2914032"/>
              <a:satOff val="-9122"/>
              <a:lumOff val="60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Number</a:t>
          </a:r>
        </a:p>
        <a:p>
          <a:pPr marL="114300" lvl="1" indent="-114300" algn="l" defTabSz="622300">
            <a:lnSpc>
              <a:spcPct val="90000"/>
            </a:lnSpc>
            <a:spcBef>
              <a:spcPct val="0"/>
            </a:spcBef>
            <a:spcAft>
              <a:spcPct val="15000"/>
            </a:spcAft>
            <a:buChar char="••"/>
          </a:pPr>
          <a:r>
            <a:rPr lang="en-US" sz="1400" kern="1200" dirty="0"/>
            <a:t>Numerical patterns</a:t>
          </a:r>
        </a:p>
      </dsp:txBody>
      <dsp:txXfrm rot="-5400000">
        <a:off x="2323626" y="1208773"/>
        <a:ext cx="4091259" cy="732586"/>
      </dsp:txXfrm>
    </dsp:sp>
    <dsp:sp modelId="{5FFC9BC3-49B5-4003-85B0-42AFEE9CBF75}">
      <dsp:nvSpPr>
        <dsp:cNvPr id="0" name=""/>
        <dsp:cNvSpPr/>
      </dsp:nvSpPr>
      <dsp:spPr>
        <a:xfrm>
          <a:off x="0" y="1067661"/>
          <a:ext cx="2323625" cy="1014810"/>
        </a:xfrm>
        <a:prstGeom prst="roundRect">
          <a:avLst/>
        </a:prstGeom>
        <a:solidFill>
          <a:schemeClr val="accent5">
            <a:hueOff val="2003568"/>
            <a:satOff val="-8793"/>
            <a:lumOff val="2614"/>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err="1"/>
            <a:t>Maths</a:t>
          </a:r>
          <a:endParaRPr lang="en-US" sz="2400" kern="1200" dirty="0"/>
        </a:p>
      </dsp:txBody>
      <dsp:txXfrm>
        <a:off x="49539" y="1117200"/>
        <a:ext cx="2224547" cy="915732"/>
      </dsp:txXfrm>
    </dsp:sp>
    <dsp:sp modelId="{C0502EDB-498A-45E9-A68C-BDD9A6996ABA}">
      <dsp:nvSpPr>
        <dsp:cNvPr id="0" name=""/>
        <dsp:cNvSpPr/>
      </dsp:nvSpPr>
      <dsp:spPr>
        <a:xfrm rot="5400000">
          <a:off x="3983146" y="575172"/>
          <a:ext cx="811848" cy="4130890"/>
        </a:xfrm>
        <a:prstGeom prst="round2SameRect">
          <a:avLst/>
        </a:prstGeom>
        <a:solidFill>
          <a:schemeClr val="accent5">
            <a:tint val="40000"/>
            <a:alpha val="90000"/>
            <a:hueOff val="5828064"/>
            <a:satOff val="-18244"/>
            <a:lumOff val="1209"/>
            <a:alphaOff val="0"/>
          </a:schemeClr>
        </a:solidFill>
        <a:ln w="19050" cap="flat" cmpd="sng" algn="ctr">
          <a:solidFill>
            <a:schemeClr val="accent5">
              <a:tint val="40000"/>
              <a:alpha val="90000"/>
              <a:hueOff val="5828064"/>
              <a:satOff val="-18244"/>
              <a:lumOff val="120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Past and present</a:t>
          </a:r>
        </a:p>
        <a:p>
          <a:pPr marL="114300" lvl="1" indent="-114300" algn="l" defTabSz="622300">
            <a:lnSpc>
              <a:spcPct val="90000"/>
            </a:lnSpc>
            <a:spcBef>
              <a:spcPct val="0"/>
            </a:spcBef>
            <a:spcAft>
              <a:spcPct val="15000"/>
            </a:spcAft>
            <a:buChar char="••"/>
          </a:pPr>
          <a:r>
            <a:rPr lang="en-US" sz="1400" kern="1200" dirty="0"/>
            <a:t>People, culture and communities</a:t>
          </a:r>
        </a:p>
        <a:p>
          <a:pPr marL="114300" lvl="1" indent="-114300" algn="l" defTabSz="622300">
            <a:lnSpc>
              <a:spcPct val="90000"/>
            </a:lnSpc>
            <a:spcBef>
              <a:spcPct val="0"/>
            </a:spcBef>
            <a:spcAft>
              <a:spcPct val="15000"/>
            </a:spcAft>
            <a:buChar char="••"/>
          </a:pPr>
          <a:r>
            <a:rPr lang="en-US" sz="1400" kern="1200" dirty="0"/>
            <a:t>The natural world</a:t>
          </a:r>
        </a:p>
      </dsp:txBody>
      <dsp:txXfrm rot="-5400000">
        <a:off x="2323626" y="2274324"/>
        <a:ext cx="4091259" cy="732586"/>
      </dsp:txXfrm>
    </dsp:sp>
    <dsp:sp modelId="{1E254B3B-C7D9-4990-A224-AE0A990B7228}">
      <dsp:nvSpPr>
        <dsp:cNvPr id="0" name=""/>
        <dsp:cNvSpPr/>
      </dsp:nvSpPr>
      <dsp:spPr>
        <a:xfrm>
          <a:off x="0" y="2133212"/>
          <a:ext cx="2323625" cy="1014810"/>
        </a:xfrm>
        <a:prstGeom prst="roundRect">
          <a:avLst/>
        </a:prstGeom>
        <a:solidFill>
          <a:schemeClr val="accent5">
            <a:hueOff val="4007135"/>
            <a:satOff val="-17587"/>
            <a:lumOff val="5229"/>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Understanding of the world</a:t>
          </a:r>
        </a:p>
      </dsp:txBody>
      <dsp:txXfrm>
        <a:off x="49539" y="2182751"/>
        <a:ext cx="2224547" cy="915732"/>
      </dsp:txXfrm>
    </dsp:sp>
    <dsp:sp modelId="{5074FE25-7669-4704-AB19-35774548FAC8}">
      <dsp:nvSpPr>
        <dsp:cNvPr id="0" name=""/>
        <dsp:cNvSpPr/>
      </dsp:nvSpPr>
      <dsp:spPr>
        <a:xfrm>
          <a:off x="0" y="3198763"/>
          <a:ext cx="2323625" cy="1014810"/>
        </a:xfrm>
        <a:prstGeom prst="roundRect">
          <a:avLst/>
        </a:prstGeom>
        <a:solidFill>
          <a:schemeClr val="accent5">
            <a:hueOff val="6010703"/>
            <a:satOff val="-26380"/>
            <a:lumOff val="784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kern="1200" dirty="0"/>
            <a:t>Expressive arts and design</a:t>
          </a:r>
        </a:p>
      </dsp:txBody>
      <dsp:txXfrm>
        <a:off x="49539" y="3248302"/>
        <a:ext cx="2224547" cy="9157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6005F9-8D09-4455-91E7-1B8E29028F26}">
      <dsp:nvSpPr>
        <dsp:cNvPr id="0" name=""/>
        <dsp:cNvSpPr/>
      </dsp:nvSpPr>
      <dsp:spPr>
        <a:xfrm>
          <a:off x="2381" y="809159"/>
          <a:ext cx="2901156" cy="1160462"/>
        </a:xfrm>
        <a:prstGeom prst="chevron">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Download Seesaw Class app (learning) and Family app (messaging)</a:t>
          </a:r>
        </a:p>
      </dsp:txBody>
      <dsp:txXfrm>
        <a:off x="582612" y="809159"/>
        <a:ext cx="1740694" cy="1160462"/>
      </dsp:txXfrm>
    </dsp:sp>
    <dsp:sp modelId="{0E129DDE-9C7F-4E24-9424-42FCC5CAE25E}">
      <dsp:nvSpPr>
        <dsp:cNvPr id="0" name=""/>
        <dsp:cNvSpPr/>
      </dsp:nvSpPr>
      <dsp:spPr>
        <a:xfrm>
          <a:off x="2650368" y="809159"/>
          <a:ext cx="2901156" cy="1160462"/>
        </a:xfrm>
        <a:prstGeom prst="chevron">
          <a:avLst/>
        </a:prstGeom>
        <a:solidFill>
          <a:schemeClr val="accent2">
            <a:hueOff val="56720"/>
            <a:satOff val="6519"/>
            <a:lumOff val="-5196"/>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Sign up to both using the login provided. </a:t>
          </a:r>
        </a:p>
      </dsp:txBody>
      <dsp:txXfrm>
        <a:off x="3230599" y="809159"/>
        <a:ext cx="1740694" cy="1160462"/>
      </dsp:txXfrm>
    </dsp:sp>
    <dsp:sp modelId="{225BF509-47CA-42DB-B9DB-089D3488B787}">
      <dsp:nvSpPr>
        <dsp:cNvPr id="0" name=""/>
        <dsp:cNvSpPr/>
      </dsp:nvSpPr>
      <dsp:spPr>
        <a:xfrm>
          <a:off x="5224462" y="809159"/>
          <a:ext cx="2901156" cy="1160462"/>
        </a:xfrm>
        <a:prstGeom prst="chevron">
          <a:avLst/>
        </a:prstGeom>
        <a:solidFill>
          <a:schemeClr val="accent2">
            <a:hueOff val="113439"/>
            <a:satOff val="13039"/>
            <a:lumOff val="-10393"/>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008" tIns="21336" rIns="21336" bIns="21336" numCol="1" spcCol="1270" anchor="ctr" anchorCtr="0">
          <a:noAutofit/>
        </a:bodyPr>
        <a:lstStyle/>
        <a:p>
          <a:pPr lvl="0" algn="ctr" defTabSz="711200">
            <a:lnSpc>
              <a:spcPct val="90000"/>
            </a:lnSpc>
            <a:spcBef>
              <a:spcPct val="0"/>
            </a:spcBef>
            <a:spcAft>
              <a:spcPct val="35000"/>
            </a:spcAft>
          </a:pPr>
          <a:r>
            <a:rPr lang="en-US" sz="1600" kern="1200" dirty="0"/>
            <a:t>Set a password. No one else can see your journal unless they are tagged. </a:t>
          </a:r>
        </a:p>
      </dsp:txBody>
      <dsp:txXfrm>
        <a:off x="5804693" y="809159"/>
        <a:ext cx="1740694" cy="116046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011F886D-3E5A-48D4-8FCB-D80FB0F26E48}" type="datetimeFigureOut">
              <a:rPr lang="en-GB" smtClean="0"/>
              <a:t>15/07/2022</a:t>
            </a:fld>
            <a:endParaRPr lang="en-GB"/>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7A7D0B0A-CB98-422D-9E02-DEF104F0A6D0}" type="slidenum">
              <a:rPr lang="en-GB" smtClean="0"/>
              <a:t>‹#›</a:t>
            </a:fld>
            <a:endParaRPr lang="en-GB"/>
          </a:p>
        </p:txBody>
      </p:sp>
    </p:spTree>
    <p:extLst>
      <p:ext uri="{BB962C8B-B14F-4D97-AF65-F5344CB8AC3E}">
        <p14:creationId xmlns:p14="http://schemas.microsoft.com/office/powerpoint/2010/main" val="38164105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A7D0B0A-CB98-422D-9E02-DEF104F0A6D0}" type="slidenum">
              <a:rPr lang="en-GB" smtClean="0"/>
              <a:t>1</a:t>
            </a:fld>
            <a:endParaRPr lang="en-GB"/>
          </a:p>
        </p:txBody>
      </p:sp>
    </p:spTree>
    <p:extLst>
      <p:ext uri="{BB962C8B-B14F-4D97-AF65-F5344CB8AC3E}">
        <p14:creationId xmlns:p14="http://schemas.microsoft.com/office/powerpoint/2010/main" val="13477294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7D0B0A-CB98-422D-9E02-DEF104F0A6D0}" type="slidenum">
              <a:rPr lang="en-GB" smtClean="0"/>
              <a:t>11</a:t>
            </a:fld>
            <a:endParaRPr lang="en-GB"/>
          </a:p>
        </p:txBody>
      </p:sp>
    </p:spTree>
    <p:extLst>
      <p:ext uri="{BB962C8B-B14F-4D97-AF65-F5344CB8AC3E}">
        <p14:creationId xmlns:p14="http://schemas.microsoft.com/office/powerpoint/2010/main" val="30689773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7D0B0A-CB98-422D-9E02-DEF104F0A6D0}" type="slidenum">
              <a:rPr lang="en-GB" smtClean="0"/>
              <a:t>12</a:t>
            </a:fld>
            <a:endParaRPr lang="en-GB"/>
          </a:p>
        </p:txBody>
      </p:sp>
    </p:spTree>
    <p:extLst>
      <p:ext uri="{BB962C8B-B14F-4D97-AF65-F5344CB8AC3E}">
        <p14:creationId xmlns:p14="http://schemas.microsoft.com/office/powerpoint/2010/main" val="8238003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7D0B0A-CB98-422D-9E02-DEF104F0A6D0}" type="slidenum">
              <a:rPr lang="en-GB" smtClean="0"/>
              <a:t>13</a:t>
            </a:fld>
            <a:endParaRPr lang="en-GB"/>
          </a:p>
        </p:txBody>
      </p:sp>
    </p:spTree>
    <p:extLst>
      <p:ext uri="{BB962C8B-B14F-4D97-AF65-F5344CB8AC3E}">
        <p14:creationId xmlns:p14="http://schemas.microsoft.com/office/powerpoint/2010/main" val="4232475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D0B0A-CB98-422D-9E02-DEF104F0A6D0}" type="slidenum">
              <a:rPr lang="en-GB" smtClean="0"/>
              <a:t>15</a:t>
            </a:fld>
            <a:endParaRPr lang="en-GB"/>
          </a:p>
        </p:txBody>
      </p:sp>
    </p:spTree>
    <p:extLst>
      <p:ext uri="{BB962C8B-B14F-4D97-AF65-F5344CB8AC3E}">
        <p14:creationId xmlns:p14="http://schemas.microsoft.com/office/powerpoint/2010/main" val="245352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7D0B0A-CB98-422D-9E02-DEF104F0A6D0}" type="slidenum">
              <a:rPr lang="en-GB" smtClean="0"/>
              <a:t>17</a:t>
            </a:fld>
            <a:endParaRPr lang="en-GB"/>
          </a:p>
        </p:txBody>
      </p:sp>
    </p:spTree>
    <p:extLst>
      <p:ext uri="{BB962C8B-B14F-4D97-AF65-F5344CB8AC3E}">
        <p14:creationId xmlns:p14="http://schemas.microsoft.com/office/powerpoint/2010/main" val="23469217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7D0B0A-CB98-422D-9E02-DEF104F0A6D0}" type="slidenum">
              <a:rPr lang="en-GB" smtClean="0"/>
              <a:t>18</a:t>
            </a:fld>
            <a:endParaRPr lang="en-GB"/>
          </a:p>
        </p:txBody>
      </p:sp>
    </p:spTree>
    <p:extLst>
      <p:ext uri="{BB962C8B-B14F-4D97-AF65-F5344CB8AC3E}">
        <p14:creationId xmlns:p14="http://schemas.microsoft.com/office/powerpoint/2010/main" val="21187076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7D0B0A-CB98-422D-9E02-DEF104F0A6D0}" type="slidenum">
              <a:rPr lang="en-GB" smtClean="0"/>
              <a:t>19</a:t>
            </a:fld>
            <a:endParaRPr lang="en-GB"/>
          </a:p>
        </p:txBody>
      </p:sp>
    </p:spTree>
    <p:extLst>
      <p:ext uri="{BB962C8B-B14F-4D97-AF65-F5344CB8AC3E}">
        <p14:creationId xmlns:p14="http://schemas.microsoft.com/office/powerpoint/2010/main" val="38189776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D0B0A-CB98-422D-9E02-DEF104F0A6D0}" type="slidenum">
              <a:rPr lang="en-GB" smtClean="0"/>
              <a:t>20</a:t>
            </a:fld>
            <a:endParaRPr lang="en-GB"/>
          </a:p>
        </p:txBody>
      </p:sp>
    </p:spTree>
    <p:extLst>
      <p:ext uri="{BB962C8B-B14F-4D97-AF65-F5344CB8AC3E}">
        <p14:creationId xmlns:p14="http://schemas.microsoft.com/office/powerpoint/2010/main" val="1272203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7D0B0A-CB98-422D-9E02-DEF104F0A6D0}" type="slidenum">
              <a:rPr lang="en-GB" smtClean="0"/>
              <a:t>3</a:t>
            </a:fld>
            <a:endParaRPr lang="en-GB"/>
          </a:p>
        </p:txBody>
      </p:sp>
    </p:spTree>
    <p:extLst>
      <p:ext uri="{BB962C8B-B14F-4D97-AF65-F5344CB8AC3E}">
        <p14:creationId xmlns:p14="http://schemas.microsoft.com/office/powerpoint/2010/main" val="1804107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D0B0A-CB98-422D-9E02-DEF104F0A6D0}" type="slidenum">
              <a:rPr lang="en-GB" smtClean="0"/>
              <a:t>4</a:t>
            </a:fld>
            <a:endParaRPr lang="en-GB"/>
          </a:p>
        </p:txBody>
      </p:sp>
    </p:spTree>
    <p:extLst>
      <p:ext uri="{BB962C8B-B14F-4D97-AF65-F5344CB8AC3E}">
        <p14:creationId xmlns:p14="http://schemas.microsoft.com/office/powerpoint/2010/main" val="4502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7D0B0A-CB98-422D-9E02-DEF104F0A6D0}" type="slidenum">
              <a:rPr lang="en-GB" smtClean="0"/>
              <a:t>5</a:t>
            </a:fld>
            <a:endParaRPr lang="en-GB"/>
          </a:p>
        </p:txBody>
      </p:sp>
    </p:spTree>
    <p:extLst>
      <p:ext uri="{BB962C8B-B14F-4D97-AF65-F5344CB8AC3E}">
        <p14:creationId xmlns:p14="http://schemas.microsoft.com/office/powerpoint/2010/main" val="22938772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7D0B0A-CB98-422D-9E02-DEF104F0A6D0}" type="slidenum">
              <a:rPr lang="en-GB" smtClean="0"/>
              <a:t>6</a:t>
            </a:fld>
            <a:endParaRPr lang="en-GB"/>
          </a:p>
        </p:txBody>
      </p:sp>
    </p:spTree>
    <p:extLst>
      <p:ext uri="{BB962C8B-B14F-4D97-AF65-F5344CB8AC3E}">
        <p14:creationId xmlns:p14="http://schemas.microsoft.com/office/powerpoint/2010/main" val="36269636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aseline="0" dirty="0"/>
          </a:p>
        </p:txBody>
      </p:sp>
      <p:sp>
        <p:nvSpPr>
          <p:cNvPr id="4" name="Slide Number Placeholder 3"/>
          <p:cNvSpPr>
            <a:spLocks noGrp="1"/>
          </p:cNvSpPr>
          <p:nvPr>
            <p:ph type="sldNum" sz="quarter" idx="10"/>
          </p:nvPr>
        </p:nvSpPr>
        <p:spPr/>
        <p:txBody>
          <a:bodyPr/>
          <a:lstStyle/>
          <a:p>
            <a:fld id="{7A7D0B0A-CB98-422D-9E02-DEF104F0A6D0}" type="slidenum">
              <a:rPr lang="en-GB" smtClean="0"/>
              <a:t>7</a:t>
            </a:fld>
            <a:endParaRPr lang="en-GB"/>
          </a:p>
        </p:txBody>
      </p:sp>
    </p:spTree>
    <p:extLst>
      <p:ext uri="{BB962C8B-B14F-4D97-AF65-F5344CB8AC3E}">
        <p14:creationId xmlns:p14="http://schemas.microsoft.com/office/powerpoint/2010/main" val="30396277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A7D0B0A-CB98-422D-9E02-DEF104F0A6D0}" type="slidenum">
              <a:rPr lang="en-GB" smtClean="0"/>
              <a:t>8</a:t>
            </a:fld>
            <a:endParaRPr lang="en-GB"/>
          </a:p>
        </p:txBody>
      </p:sp>
    </p:spTree>
    <p:extLst>
      <p:ext uri="{BB962C8B-B14F-4D97-AF65-F5344CB8AC3E}">
        <p14:creationId xmlns:p14="http://schemas.microsoft.com/office/powerpoint/2010/main" val="37694807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7D0B0A-CB98-422D-9E02-DEF104F0A6D0}" type="slidenum">
              <a:rPr lang="en-GB" smtClean="0"/>
              <a:t>9</a:t>
            </a:fld>
            <a:endParaRPr lang="en-GB"/>
          </a:p>
        </p:txBody>
      </p:sp>
    </p:spTree>
    <p:extLst>
      <p:ext uri="{BB962C8B-B14F-4D97-AF65-F5344CB8AC3E}">
        <p14:creationId xmlns:p14="http://schemas.microsoft.com/office/powerpoint/2010/main" val="3475477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A7D0B0A-CB98-422D-9E02-DEF104F0A6D0}" type="slidenum">
              <a:rPr lang="en-GB" smtClean="0"/>
              <a:t>10</a:t>
            </a:fld>
            <a:endParaRPr lang="en-GB"/>
          </a:p>
        </p:txBody>
      </p:sp>
    </p:spTree>
    <p:extLst>
      <p:ext uri="{BB962C8B-B14F-4D97-AF65-F5344CB8AC3E}">
        <p14:creationId xmlns:p14="http://schemas.microsoft.com/office/powerpoint/2010/main" val="4002055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pPr>
              <a:defRPr/>
            </a:pPr>
            <a:fld id="{FF919F94-B3C0-4F5C-A4B4-6404C953067F}" type="slidenum">
              <a:rPr lang="en-GB" altLang="en-US" smtClean="0"/>
              <a:pPr>
                <a:defRPr/>
              </a:pPr>
              <a:t>‹#›</a:t>
            </a:fld>
            <a:endParaRPr lang="en-GB" alt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39597255"/>
      </p:ext>
    </p:extLst>
  </p:cSld>
  <p:clrMapOvr>
    <a:masterClrMapping/>
  </p:clrMapOvr>
  <p:transition>
    <p:push dir="r"/>
  </p:transition>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fld id="{FAEF9944-A4F6-4C59-AEBD-678D6480B8EA}" type="slidenum">
              <a:rPr lang="en-US" smtClean="0"/>
              <a:t>‹#›</a:t>
            </a:fld>
            <a:endParaRPr lang="en-US" dirty="0"/>
          </a:p>
        </p:txBody>
      </p:sp>
      <p:pic>
        <p:nvPicPr>
          <p:cNvPr id="7" name="Picture 6"/>
          <p:cNvPicPr>
            <a:picLocks noChangeAspect="1"/>
          </p:cNvPicPr>
          <p:nvPr userDrawn="1"/>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359348" y="5830869"/>
            <a:ext cx="2593469" cy="855360"/>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39349" y="116632"/>
            <a:ext cx="1490531" cy="491596"/>
          </a:xfrm>
          <a:prstGeom prst="rect">
            <a:avLst/>
          </a:prstGeom>
        </p:spPr>
      </p:pic>
    </p:spTree>
    <p:extLst>
      <p:ext uri="{BB962C8B-B14F-4D97-AF65-F5344CB8AC3E}">
        <p14:creationId xmlns:p14="http://schemas.microsoft.com/office/powerpoint/2010/main" val="294034706"/>
      </p:ext>
    </p:extLst>
  </p:cSld>
  <p:clrMapOvr>
    <a:masterClrMapping/>
  </p:clrMapOvr>
  <p:transition>
    <p:push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24F3F734-DAD5-4DB3-B349-243557EF43BA}" type="slidenum">
              <a:rPr lang="en-GB" altLang="en-US" smtClean="0"/>
              <a:pPr>
                <a:defRPr/>
              </a:pPr>
              <a:t>‹#›</a:t>
            </a:fld>
            <a:endParaRPr lang="en-GB" altLang="en-US"/>
          </a:p>
        </p:txBody>
      </p:sp>
    </p:spTree>
    <p:extLst>
      <p:ext uri="{BB962C8B-B14F-4D97-AF65-F5344CB8AC3E}">
        <p14:creationId xmlns:p14="http://schemas.microsoft.com/office/powerpoint/2010/main" val="3725831121"/>
      </p:ext>
    </p:extLst>
  </p:cSld>
  <p:clrMapOvr>
    <a:masterClrMapping/>
  </p:clrMapOvr>
  <p:transition>
    <p:push dir="r"/>
  </p:transition>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Blank">
    <p:bg>
      <p:bgPr>
        <a:solidFill>
          <a:schemeClr val="bg2"/>
        </a:solidFill>
        <a:effectLst/>
      </p:bgPr>
    </p:bg>
    <p:spTree>
      <p:nvGrpSpPr>
        <p:cNvPr id="1" name=""/>
        <p:cNvGrpSpPr/>
        <p:nvPr/>
      </p:nvGrpSpPr>
      <p:grpSpPr>
        <a:xfrm>
          <a:off x="0" y="0"/>
          <a:ext cx="0" cy="0"/>
          <a:chOff x="0" y="0"/>
          <a:chExt cx="0" cy="0"/>
        </a:xfrm>
      </p:grpSpPr>
      <p:sp>
        <p:nvSpPr>
          <p:cNvPr id="8" name="Freeform 5"/>
          <p:cNvSpPr>
            <a:spLocks noEditPoints="1"/>
          </p:cNvSpPr>
          <p:nvPr/>
        </p:nvSpPr>
        <p:spPr bwMode="auto">
          <a:xfrm>
            <a:off x="0" y="1"/>
            <a:ext cx="11587653" cy="6858000"/>
          </a:xfrm>
          <a:custGeom>
            <a:avLst/>
            <a:gdLst/>
            <a:ahLst/>
            <a:cxnLst/>
            <a:rect l="0" t="0" r="r" b="b"/>
            <a:pathLst>
              <a:path w="2735" h="2158">
                <a:moveTo>
                  <a:pt x="708" y="118"/>
                </a:moveTo>
                <a:cubicBezTo>
                  <a:pt x="721" y="115"/>
                  <a:pt x="726" y="104"/>
                  <a:pt x="721" y="91"/>
                </a:cubicBezTo>
                <a:cubicBezTo>
                  <a:pt x="717" y="79"/>
                  <a:pt x="707" y="73"/>
                  <a:pt x="697" y="79"/>
                </a:cubicBezTo>
                <a:cubicBezTo>
                  <a:pt x="689" y="84"/>
                  <a:pt x="685" y="94"/>
                  <a:pt x="676" y="107"/>
                </a:cubicBezTo>
                <a:cubicBezTo>
                  <a:pt x="691" y="113"/>
                  <a:pt x="701" y="120"/>
                  <a:pt x="708" y="118"/>
                </a:cubicBezTo>
                <a:close/>
                <a:moveTo>
                  <a:pt x="659" y="47"/>
                </a:moveTo>
                <a:cubicBezTo>
                  <a:pt x="678" y="48"/>
                  <a:pt x="678" y="30"/>
                  <a:pt x="680" y="12"/>
                </a:cubicBezTo>
                <a:cubicBezTo>
                  <a:pt x="675" y="8"/>
                  <a:pt x="670" y="4"/>
                  <a:pt x="666" y="0"/>
                </a:cubicBezTo>
                <a:cubicBezTo>
                  <a:pt x="636" y="0"/>
                  <a:pt x="636" y="0"/>
                  <a:pt x="636" y="0"/>
                </a:cubicBezTo>
                <a:cubicBezTo>
                  <a:pt x="636" y="0"/>
                  <a:pt x="636" y="0"/>
                  <a:pt x="636" y="0"/>
                </a:cubicBezTo>
                <a:cubicBezTo>
                  <a:pt x="630" y="5"/>
                  <a:pt x="627" y="21"/>
                  <a:pt x="630" y="27"/>
                </a:cubicBezTo>
                <a:cubicBezTo>
                  <a:pt x="636" y="36"/>
                  <a:pt x="649" y="47"/>
                  <a:pt x="659" y="47"/>
                </a:cubicBezTo>
                <a:close/>
                <a:moveTo>
                  <a:pt x="584" y="210"/>
                </a:moveTo>
                <a:cubicBezTo>
                  <a:pt x="569" y="215"/>
                  <a:pt x="557" y="237"/>
                  <a:pt x="563" y="251"/>
                </a:cubicBezTo>
                <a:cubicBezTo>
                  <a:pt x="568" y="267"/>
                  <a:pt x="595" y="277"/>
                  <a:pt x="613" y="271"/>
                </a:cubicBezTo>
                <a:cubicBezTo>
                  <a:pt x="629" y="265"/>
                  <a:pt x="632" y="253"/>
                  <a:pt x="623" y="231"/>
                </a:cubicBezTo>
                <a:cubicBezTo>
                  <a:pt x="615" y="211"/>
                  <a:pt x="601" y="203"/>
                  <a:pt x="584" y="210"/>
                </a:cubicBezTo>
                <a:close/>
                <a:moveTo>
                  <a:pt x="603" y="153"/>
                </a:moveTo>
                <a:cubicBezTo>
                  <a:pt x="620" y="134"/>
                  <a:pt x="617" y="115"/>
                  <a:pt x="603" y="97"/>
                </a:cubicBezTo>
                <a:cubicBezTo>
                  <a:pt x="565" y="100"/>
                  <a:pt x="555" y="107"/>
                  <a:pt x="557" y="126"/>
                </a:cubicBezTo>
                <a:cubicBezTo>
                  <a:pt x="559" y="147"/>
                  <a:pt x="572" y="155"/>
                  <a:pt x="603" y="153"/>
                </a:cubicBezTo>
                <a:close/>
                <a:moveTo>
                  <a:pt x="650" y="587"/>
                </a:moveTo>
                <a:cubicBezTo>
                  <a:pt x="663" y="606"/>
                  <a:pt x="676" y="608"/>
                  <a:pt x="708" y="594"/>
                </a:cubicBezTo>
                <a:cubicBezTo>
                  <a:pt x="713" y="582"/>
                  <a:pt x="718" y="570"/>
                  <a:pt x="723" y="557"/>
                </a:cubicBezTo>
                <a:cubicBezTo>
                  <a:pt x="693" y="530"/>
                  <a:pt x="671" y="526"/>
                  <a:pt x="654" y="540"/>
                </a:cubicBezTo>
                <a:cubicBezTo>
                  <a:pt x="642" y="550"/>
                  <a:pt x="640" y="572"/>
                  <a:pt x="650" y="587"/>
                </a:cubicBezTo>
                <a:close/>
                <a:moveTo>
                  <a:pt x="623" y="402"/>
                </a:moveTo>
                <a:cubicBezTo>
                  <a:pt x="632" y="381"/>
                  <a:pt x="628" y="364"/>
                  <a:pt x="606" y="351"/>
                </a:cubicBezTo>
                <a:cubicBezTo>
                  <a:pt x="574" y="362"/>
                  <a:pt x="565" y="372"/>
                  <a:pt x="567" y="392"/>
                </a:cubicBezTo>
                <a:cubicBezTo>
                  <a:pt x="568" y="405"/>
                  <a:pt x="574" y="414"/>
                  <a:pt x="587" y="417"/>
                </a:cubicBezTo>
                <a:cubicBezTo>
                  <a:pt x="603" y="420"/>
                  <a:pt x="616" y="417"/>
                  <a:pt x="623" y="402"/>
                </a:cubicBezTo>
                <a:close/>
                <a:moveTo>
                  <a:pt x="696" y="211"/>
                </a:moveTo>
                <a:cubicBezTo>
                  <a:pt x="707" y="192"/>
                  <a:pt x="694" y="180"/>
                  <a:pt x="677" y="167"/>
                </a:cubicBezTo>
                <a:cubicBezTo>
                  <a:pt x="667" y="173"/>
                  <a:pt x="657" y="180"/>
                  <a:pt x="649" y="185"/>
                </a:cubicBezTo>
                <a:cubicBezTo>
                  <a:pt x="652" y="206"/>
                  <a:pt x="655" y="223"/>
                  <a:pt x="675" y="223"/>
                </a:cubicBezTo>
                <a:cubicBezTo>
                  <a:pt x="682" y="223"/>
                  <a:pt x="693" y="217"/>
                  <a:pt x="696" y="211"/>
                </a:cubicBezTo>
                <a:close/>
                <a:moveTo>
                  <a:pt x="454" y="836"/>
                </a:moveTo>
                <a:cubicBezTo>
                  <a:pt x="467" y="873"/>
                  <a:pt x="483" y="902"/>
                  <a:pt x="526" y="896"/>
                </a:cubicBezTo>
                <a:cubicBezTo>
                  <a:pt x="554" y="892"/>
                  <a:pt x="575" y="868"/>
                  <a:pt x="573" y="840"/>
                </a:cubicBezTo>
                <a:cubicBezTo>
                  <a:pt x="571" y="812"/>
                  <a:pt x="564" y="786"/>
                  <a:pt x="534" y="776"/>
                </a:cubicBezTo>
                <a:cubicBezTo>
                  <a:pt x="504" y="765"/>
                  <a:pt x="487" y="779"/>
                  <a:pt x="454" y="836"/>
                </a:cubicBezTo>
                <a:close/>
                <a:moveTo>
                  <a:pt x="701" y="296"/>
                </a:moveTo>
                <a:cubicBezTo>
                  <a:pt x="698" y="307"/>
                  <a:pt x="695" y="318"/>
                  <a:pt x="693" y="327"/>
                </a:cubicBezTo>
                <a:cubicBezTo>
                  <a:pt x="707" y="349"/>
                  <a:pt x="724" y="349"/>
                  <a:pt x="741" y="337"/>
                </a:cubicBezTo>
                <a:cubicBezTo>
                  <a:pt x="753" y="329"/>
                  <a:pt x="750" y="317"/>
                  <a:pt x="744" y="306"/>
                </a:cubicBezTo>
                <a:cubicBezTo>
                  <a:pt x="734" y="285"/>
                  <a:pt x="719" y="287"/>
                  <a:pt x="701" y="296"/>
                </a:cubicBezTo>
                <a:close/>
                <a:moveTo>
                  <a:pt x="675" y="446"/>
                </a:moveTo>
                <a:cubicBezTo>
                  <a:pt x="679" y="463"/>
                  <a:pt x="691" y="469"/>
                  <a:pt x="707" y="468"/>
                </a:cubicBezTo>
                <a:cubicBezTo>
                  <a:pt x="727" y="466"/>
                  <a:pt x="739" y="447"/>
                  <a:pt x="741" y="417"/>
                </a:cubicBezTo>
                <a:cubicBezTo>
                  <a:pt x="729" y="411"/>
                  <a:pt x="717" y="404"/>
                  <a:pt x="706" y="398"/>
                </a:cubicBezTo>
                <a:cubicBezTo>
                  <a:pt x="677" y="413"/>
                  <a:pt x="670" y="424"/>
                  <a:pt x="675" y="446"/>
                </a:cubicBezTo>
                <a:close/>
                <a:moveTo>
                  <a:pt x="331" y="200"/>
                </a:moveTo>
                <a:cubicBezTo>
                  <a:pt x="309" y="209"/>
                  <a:pt x="301" y="225"/>
                  <a:pt x="309" y="242"/>
                </a:cubicBezTo>
                <a:cubicBezTo>
                  <a:pt x="317" y="260"/>
                  <a:pt x="339" y="270"/>
                  <a:pt x="354" y="264"/>
                </a:cubicBezTo>
                <a:cubicBezTo>
                  <a:pt x="372" y="256"/>
                  <a:pt x="381" y="233"/>
                  <a:pt x="374" y="214"/>
                </a:cubicBezTo>
                <a:cubicBezTo>
                  <a:pt x="367" y="198"/>
                  <a:pt x="350" y="192"/>
                  <a:pt x="331" y="200"/>
                </a:cubicBezTo>
                <a:close/>
                <a:moveTo>
                  <a:pt x="568" y="1184"/>
                </a:moveTo>
                <a:cubicBezTo>
                  <a:pt x="590" y="1202"/>
                  <a:pt x="612" y="1204"/>
                  <a:pt x="634" y="1187"/>
                </a:cubicBezTo>
                <a:cubicBezTo>
                  <a:pt x="664" y="1164"/>
                  <a:pt x="666" y="1134"/>
                  <a:pt x="640" y="1085"/>
                </a:cubicBezTo>
                <a:cubicBezTo>
                  <a:pt x="620" y="1085"/>
                  <a:pt x="599" y="1085"/>
                  <a:pt x="575" y="1085"/>
                </a:cubicBezTo>
                <a:cubicBezTo>
                  <a:pt x="540" y="1146"/>
                  <a:pt x="540" y="1159"/>
                  <a:pt x="568" y="1184"/>
                </a:cubicBezTo>
                <a:close/>
                <a:moveTo>
                  <a:pt x="483" y="216"/>
                </a:moveTo>
                <a:cubicBezTo>
                  <a:pt x="490" y="200"/>
                  <a:pt x="482" y="186"/>
                  <a:pt x="470" y="175"/>
                </a:cubicBezTo>
                <a:cubicBezTo>
                  <a:pt x="452" y="169"/>
                  <a:pt x="440" y="178"/>
                  <a:pt x="431" y="192"/>
                </a:cubicBezTo>
                <a:cubicBezTo>
                  <a:pt x="422" y="207"/>
                  <a:pt x="428" y="219"/>
                  <a:pt x="439" y="233"/>
                </a:cubicBezTo>
                <a:cubicBezTo>
                  <a:pt x="459" y="237"/>
                  <a:pt x="475" y="234"/>
                  <a:pt x="483" y="216"/>
                </a:cubicBezTo>
                <a:close/>
                <a:moveTo>
                  <a:pt x="402" y="415"/>
                </a:moveTo>
                <a:cubicBezTo>
                  <a:pt x="431" y="395"/>
                  <a:pt x="435" y="387"/>
                  <a:pt x="428" y="366"/>
                </a:cubicBezTo>
                <a:cubicBezTo>
                  <a:pt x="420" y="341"/>
                  <a:pt x="410" y="337"/>
                  <a:pt x="369" y="342"/>
                </a:cubicBezTo>
                <a:cubicBezTo>
                  <a:pt x="342" y="387"/>
                  <a:pt x="349" y="402"/>
                  <a:pt x="402" y="415"/>
                </a:cubicBezTo>
                <a:close/>
                <a:moveTo>
                  <a:pt x="261" y="1622"/>
                </a:moveTo>
                <a:cubicBezTo>
                  <a:pt x="263" y="1642"/>
                  <a:pt x="266" y="1662"/>
                  <a:pt x="268" y="1679"/>
                </a:cubicBezTo>
                <a:cubicBezTo>
                  <a:pt x="301" y="1689"/>
                  <a:pt x="329" y="1699"/>
                  <a:pt x="345" y="1668"/>
                </a:cubicBezTo>
                <a:cubicBezTo>
                  <a:pt x="350" y="1657"/>
                  <a:pt x="350" y="1636"/>
                  <a:pt x="343" y="1626"/>
                </a:cubicBezTo>
                <a:cubicBezTo>
                  <a:pt x="322" y="1596"/>
                  <a:pt x="294" y="1606"/>
                  <a:pt x="261" y="1622"/>
                </a:cubicBezTo>
                <a:close/>
                <a:moveTo>
                  <a:pt x="532" y="275"/>
                </a:moveTo>
                <a:cubicBezTo>
                  <a:pt x="519" y="267"/>
                  <a:pt x="489" y="269"/>
                  <a:pt x="478" y="284"/>
                </a:cubicBezTo>
                <a:cubicBezTo>
                  <a:pt x="471" y="293"/>
                  <a:pt x="468" y="309"/>
                  <a:pt x="471" y="319"/>
                </a:cubicBezTo>
                <a:cubicBezTo>
                  <a:pt x="476" y="337"/>
                  <a:pt x="501" y="340"/>
                  <a:pt x="539" y="329"/>
                </a:cubicBezTo>
                <a:cubicBezTo>
                  <a:pt x="551" y="296"/>
                  <a:pt x="549" y="286"/>
                  <a:pt x="532" y="275"/>
                </a:cubicBezTo>
                <a:close/>
                <a:moveTo>
                  <a:pt x="505" y="478"/>
                </a:moveTo>
                <a:cubicBezTo>
                  <a:pt x="479" y="484"/>
                  <a:pt x="474" y="505"/>
                  <a:pt x="470" y="531"/>
                </a:cubicBezTo>
                <a:cubicBezTo>
                  <a:pt x="484" y="540"/>
                  <a:pt x="498" y="548"/>
                  <a:pt x="512" y="557"/>
                </a:cubicBezTo>
                <a:cubicBezTo>
                  <a:pt x="545" y="533"/>
                  <a:pt x="553" y="521"/>
                  <a:pt x="548" y="505"/>
                </a:cubicBezTo>
                <a:cubicBezTo>
                  <a:pt x="543" y="489"/>
                  <a:pt x="521" y="474"/>
                  <a:pt x="505" y="478"/>
                </a:cubicBezTo>
                <a:close/>
                <a:moveTo>
                  <a:pt x="428" y="1104"/>
                </a:moveTo>
                <a:cubicBezTo>
                  <a:pt x="495" y="1097"/>
                  <a:pt x="500" y="1090"/>
                  <a:pt x="479" y="1024"/>
                </a:cubicBezTo>
                <a:cubicBezTo>
                  <a:pt x="462" y="1021"/>
                  <a:pt x="443" y="1017"/>
                  <a:pt x="426" y="1014"/>
                </a:cubicBezTo>
                <a:cubicBezTo>
                  <a:pt x="403" y="1046"/>
                  <a:pt x="396" y="1073"/>
                  <a:pt x="428" y="1104"/>
                </a:cubicBezTo>
                <a:close/>
                <a:moveTo>
                  <a:pt x="488" y="133"/>
                </a:moveTo>
                <a:cubicBezTo>
                  <a:pt x="503" y="100"/>
                  <a:pt x="504" y="82"/>
                  <a:pt x="487" y="75"/>
                </a:cubicBezTo>
                <a:cubicBezTo>
                  <a:pt x="475" y="69"/>
                  <a:pt x="456" y="70"/>
                  <a:pt x="444" y="75"/>
                </a:cubicBezTo>
                <a:cubicBezTo>
                  <a:pt x="428" y="82"/>
                  <a:pt x="432" y="100"/>
                  <a:pt x="436" y="114"/>
                </a:cubicBezTo>
                <a:cubicBezTo>
                  <a:pt x="440" y="130"/>
                  <a:pt x="459" y="136"/>
                  <a:pt x="488" y="133"/>
                </a:cubicBezTo>
                <a:close/>
                <a:moveTo>
                  <a:pt x="529" y="20"/>
                </a:moveTo>
                <a:cubicBezTo>
                  <a:pt x="532" y="14"/>
                  <a:pt x="536" y="7"/>
                  <a:pt x="540" y="0"/>
                </a:cubicBezTo>
                <a:cubicBezTo>
                  <a:pt x="489" y="0"/>
                  <a:pt x="489" y="0"/>
                  <a:pt x="489" y="0"/>
                </a:cubicBezTo>
                <a:cubicBezTo>
                  <a:pt x="495" y="17"/>
                  <a:pt x="509" y="22"/>
                  <a:pt x="529" y="20"/>
                </a:cubicBezTo>
                <a:close/>
                <a:moveTo>
                  <a:pt x="992" y="117"/>
                </a:moveTo>
                <a:cubicBezTo>
                  <a:pt x="1013" y="151"/>
                  <a:pt x="1018" y="151"/>
                  <a:pt x="1047" y="123"/>
                </a:cubicBezTo>
                <a:cubicBezTo>
                  <a:pt x="1045" y="113"/>
                  <a:pt x="1041" y="102"/>
                  <a:pt x="1039" y="92"/>
                </a:cubicBezTo>
                <a:cubicBezTo>
                  <a:pt x="1016" y="89"/>
                  <a:pt x="1000" y="92"/>
                  <a:pt x="992" y="117"/>
                </a:cubicBezTo>
                <a:close/>
                <a:moveTo>
                  <a:pt x="660" y="936"/>
                </a:moveTo>
                <a:cubicBezTo>
                  <a:pt x="640" y="960"/>
                  <a:pt x="645" y="978"/>
                  <a:pt x="687" y="1031"/>
                </a:cubicBezTo>
                <a:cubicBezTo>
                  <a:pt x="751" y="1033"/>
                  <a:pt x="769" y="1021"/>
                  <a:pt x="780" y="976"/>
                </a:cubicBezTo>
                <a:cubicBezTo>
                  <a:pt x="787" y="948"/>
                  <a:pt x="777" y="928"/>
                  <a:pt x="752" y="915"/>
                </a:cubicBezTo>
                <a:cubicBezTo>
                  <a:pt x="725" y="901"/>
                  <a:pt x="680" y="911"/>
                  <a:pt x="660" y="936"/>
                </a:cubicBezTo>
                <a:close/>
                <a:moveTo>
                  <a:pt x="932" y="500"/>
                </a:moveTo>
                <a:cubicBezTo>
                  <a:pt x="936" y="515"/>
                  <a:pt x="948" y="530"/>
                  <a:pt x="960" y="541"/>
                </a:cubicBezTo>
                <a:cubicBezTo>
                  <a:pt x="971" y="550"/>
                  <a:pt x="999" y="543"/>
                  <a:pt x="1010" y="531"/>
                </a:cubicBezTo>
                <a:cubicBezTo>
                  <a:pt x="1022" y="519"/>
                  <a:pt x="1023" y="506"/>
                  <a:pt x="1013" y="492"/>
                </a:cubicBezTo>
                <a:cubicBezTo>
                  <a:pt x="1003" y="477"/>
                  <a:pt x="994" y="462"/>
                  <a:pt x="982" y="445"/>
                </a:cubicBezTo>
                <a:cubicBezTo>
                  <a:pt x="969" y="452"/>
                  <a:pt x="962" y="456"/>
                  <a:pt x="955" y="459"/>
                </a:cubicBezTo>
                <a:cubicBezTo>
                  <a:pt x="937" y="467"/>
                  <a:pt x="928" y="484"/>
                  <a:pt x="932" y="500"/>
                </a:cubicBezTo>
                <a:close/>
                <a:moveTo>
                  <a:pt x="326" y="1192"/>
                </a:moveTo>
                <a:cubicBezTo>
                  <a:pt x="299" y="1168"/>
                  <a:pt x="269" y="1174"/>
                  <a:pt x="239" y="1201"/>
                </a:cubicBezTo>
                <a:cubicBezTo>
                  <a:pt x="238" y="1241"/>
                  <a:pt x="245" y="1274"/>
                  <a:pt x="286" y="1280"/>
                </a:cubicBezTo>
                <a:cubicBezTo>
                  <a:pt x="301" y="1283"/>
                  <a:pt x="324" y="1270"/>
                  <a:pt x="335" y="1258"/>
                </a:cubicBezTo>
                <a:cubicBezTo>
                  <a:pt x="355" y="1236"/>
                  <a:pt x="343" y="1208"/>
                  <a:pt x="326" y="1192"/>
                </a:cubicBezTo>
                <a:close/>
                <a:moveTo>
                  <a:pt x="800" y="1502"/>
                </a:moveTo>
                <a:cubicBezTo>
                  <a:pt x="822" y="1449"/>
                  <a:pt x="818" y="1422"/>
                  <a:pt x="785" y="1404"/>
                </a:cubicBezTo>
                <a:cubicBezTo>
                  <a:pt x="756" y="1388"/>
                  <a:pt x="740" y="1399"/>
                  <a:pt x="710" y="1454"/>
                </a:cubicBezTo>
                <a:cubicBezTo>
                  <a:pt x="735" y="1510"/>
                  <a:pt x="740" y="1512"/>
                  <a:pt x="800" y="1502"/>
                </a:cubicBezTo>
                <a:close/>
                <a:moveTo>
                  <a:pt x="824" y="466"/>
                </a:moveTo>
                <a:cubicBezTo>
                  <a:pt x="845" y="433"/>
                  <a:pt x="844" y="431"/>
                  <a:pt x="816" y="409"/>
                </a:cubicBezTo>
                <a:cubicBezTo>
                  <a:pt x="798" y="417"/>
                  <a:pt x="785" y="429"/>
                  <a:pt x="791" y="450"/>
                </a:cubicBezTo>
                <a:cubicBezTo>
                  <a:pt x="795" y="467"/>
                  <a:pt x="808" y="472"/>
                  <a:pt x="824" y="466"/>
                </a:cubicBezTo>
                <a:close/>
                <a:moveTo>
                  <a:pt x="770" y="1265"/>
                </a:moveTo>
                <a:cubicBezTo>
                  <a:pt x="761" y="1248"/>
                  <a:pt x="740" y="1231"/>
                  <a:pt x="721" y="1227"/>
                </a:cubicBezTo>
                <a:cubicBezTo>
                  <a:pt x="687" y="1221"/>
                  <a:pt x="679" y="1250"/>
                  <a:pt x="668" y="1286"/>
                </a:cubicBezTo>
                <a:cubicBezTo>
                  <a:pt x="692" y="1299"/>
                  <a:pt x="712" y="1310"/>
                  <a:pt x="731" y="1320"/>
                </a:cubicBezTo>
                <a:cubicBezTo>
                  <a:pt x="757" y="1307"/>
                  <a:pt x="786" y="1296"/>
                  <a:pt x="770" y="1265"/>
                </a:cubicBezTo>
                <a:close/>
                <a:moveTo>
                  <a:pt x="2389" y="1989"/>
                </a:moveTo>
                <a:cubicBezTo>
                  <a:pt x="2406" y="1981"/>
                  <a:pt x="2409" y="1974"/>
                  <a:pt x="2405" y="1944"/>
                </a:cubicBezTo>
                <a:cubicBezTo>
                  <a:pt x="2383" y="1932"/>
                  <a:pt x="2374" y="1932"/>
                  <a:pt x="2363" y="1946"/>
                </a:cubicBezTo>
                <a:cubicBezTo>
                  <a:pt x="2353" y="1957"/>
                  <a:pt x="2350" y="1972"/>
                  <a:pt x="2357" y="1981"/>
                </a:cubicBezTo>
                <a:cubicBezTo>
                  <a:pt x="2365" y="1990"/>
                  <a:pt x="2376" y="1994"/>
                  <a:pt x="2389" y="1989"/>
                </a:cubicBezTo>
                <a:close/>
                <a:moveTo>
                  <a:pt x="2290" y="2006"/>
                </a:moveTo>
                <a:cubicBezTo>
                  <a:pt x="2292" y="1989"/>
                  <a:pt x="2283" y="1978"/>
                  <a:pt x="2268" y="1973"/>
                </a:cubicBezTo>
                <a:cubicBezTo>
                  <a:pt x="2248" y="1966"/>
                  <a:pt x="2237" y="1978"/>
                  <a:pt x="2222" y="1998"/>
                </a:cubicBezTo>
                <a:cubicBezTo>
                  <a:pt x="2224" y="2004"/>
                  <a:pt x="2227" y="2014"/>
                  <a:pt x="2229" y="2020"/>
                </a:cubicBezTo>
                <a:cubicBezTo>
                  <a:pt x="2260" y="2037"/>
                  <a:pt x="2277" y="2027"/>
                  <a:pt x="2290" y="2006"/>
                </a:cubicBezTo>
                <a:close/>
                <a:moveTo>
                  <a:pt x="1058" y="223"/>
                </a:moveTo>
                <a:cubicBezTo>
                  <a:pt x="1053" y="213"/>
                  <a:pt x="1047" y="201"/>
                  <a:pt x="1041" y="189"/>
                </a:cubicBezTo>
                <a:cubicBezTo>
                  <a:pt x="1000" y="187"/>
                  <a:pt x="993" y="190"/>
                  <a:pt x="988" y="211"/>
                </a:cubicBezTo>
                <a:cubicBezTo>
                  <a:pt x="984" y="228"/>
                  <a:pt x="988" y="240"/>
                  <a:pt x="1003" y="247"/>
                </a:cubicBezTo>
                <a:cubicBezTo>
                  <a:pt x="1023" y="256"/>
                  <a:pt x="1040" y="249"/>
                  <a:pt x="1058" y="223"/>
                </a:cubicBezTo>
                <a:close/>
                <a:moveTo>
                  <a:pt x="960" y="291"/>
                </a:moveTo>
                <a:cubicBezTo>
                  <a:pt x="960" y="307"/>
                  <a:pt x="960" y="320"/>
                  <a:pt x="959" y="333"/>
                </a:cubicBezTo>
                <a:cubicBezTo>
                  <a:pt x="973" y="343"/>
                  <a:pt x="986" y="355"/>
                  <a:pt x="998" y="339"/>
                </a:cubicBezTo>
                <a:cubicBezTo>
                  <a:pt x="1005" y="329"/>
                  <a:pt x="1008" y="314"/>
                  <a:pt x="1005" y="303"/>
                </a:cubicBezTo>
                <a:cubicBezTo>
                  <a:pt x="1000" y="284"/>
                  <a:pt x="982" y="287"/>
                  <a:pt x="960" y="291"/>
                </a:cubicBezTo>
                <a:close/>
                <a:moveTo>
                  <a:pt x="1013" y="51"/>
                </a:moveTo>
                <a:cubicBezTo>
                  <a:pt x="1029" y="44"/>
                  <a:pt x="1036" y="21"/>
                  <a:pt x="1029" y="4"/>
                </a:cubicBezTo>
                <a:cubicBezTo>
                  <a:pt x="1028" y="2"/>
                  <a:pt x="1028" y="1"/>
                  <a:pt x="1027" y="0"/>
                </a:cubicBezTo>
                <a:cubicBezTo>
                  <a:pt x="962" y="0"/>
                  <a:pt x="962" y="0"/>
                  <a:pt x="962" y="0"/>
                </a:cubicBezTo>
                <a:cubicBezTo>
                  <a:pt x="956" y="10"/>
                  <a:pt x="955" y="21"/>
                  <a:pt x="960" y="32"/>
                </a:cubicBezTo>
                <a:cubicBezTo>
                  <a:pt x="967" y="50"/>
                  <a:pt x="995" y="60"/>
                  <a:pt x="1013" y="51"/>
                </a:cubicBezTo>
                <a:close/>
                <a:moveTo>
                  <a:pt x="845" y="597"/>
                </a:moveTo>
                <a:cubicBezTo>
                  <a:pt x="863" y="590"/>
                  <a:pt x="873" y="567"/>
                  <a:pt x="865" y="548"/>
                </a:cubicBezTo>
                <a:cubicBezTo>
                  <a:pt x="860" y="533"/>
                  <a:pt x="838" y="526"/>
                  <a:pt x="818" y="533"/>
                </a:cubicBezTo>
                <a:cubicBezTo>
                  <a:pt x="800" y="539"/>
                  <a:pt x="791" y="556"/>
                  <a:pt x="798" y="573"/>
                </a:cubicBezTo>
                <a:cubicBezTo>
                  <a:pt x="807" y="593"/>
                  <a:pt x="828" y="604"/>
                  <a:pt x="845" y="597"/>
                </a:cubicBezTo>
                <a:close/>
                <a:moveTo>
                  <a:pt x="816" y="315"/>
                </a:moveTo>
                <a:cubicBezTo>
                  <a:pt x="822" y="328"/>
                  <a:pt x="843" y="336"/>
                  <a:pt x="856" y="331"/>
                </a:cubicBezTo>
                <a:cubicBezTo>
                  <a:pt x="869" y="326"/>
                  <a:pt x="875" y="308"/>
                  <a:pt x="869" y="291"/>
                </a:cubicBezTo>
                <a:cubicBezTo>
                  <a:pt x="864" y="275"/>
                  <a:pt x="847" y="269"/>
                  <a:pt x="831" y="275"/>
                </a:cubicBezTo>
                <a:cubicBezTo>
                  <a:pt x="816" y="281"/>
                  <a:pt x="809" y="300"/>
                  <a:pt x="816" y="315"/>
                </a:cubicBezTo>
                <a:close/>
                <a:moveTo>
                  <a:pt x="771" y="130"/>
                </a:moveTo>
                <a:cubicBezTo>
                  <a:pt x="805" y="158"/>
                  <a:pt x="811" y="157"/>
                  <a:pt x="825" y="121"/>
                </a:cubicBezTo>
                <a:cubicBezTo>
                  <a:pt x="816" y="113"/>
                  <a:pt x="805" y="103"/>
                  <a:pt x="792" y="92"/>
                </a:cubicBezTo>
                <a:cubicBezTo>
                  <a:pt x="784" y="107"/>
                  <a:pt x="777" y="119"/>
                  <a:pt x="771" y="130"/>
                </a:cubicBezTo>
                <a:close/>
                <a:moveTo>
                  <a:pt x="774" y="237"/>
                </a:moveTo>
                <a:cubicBezTo>
                  <a:pt x="783" y="238"/>
                  <a:pt x="796" y="229"/>
                  <a:pt x="800" y="221"/>
                </a:cubicBezTo>
                <a:cubicBezTo>
                  <a:pt x="807" y="208"/>
                  <a:pt x="795" y="199"/>
                  <a:pt x="767" y="193"/>
                </a:cubicBezTo>
                <a:cubicBezTo>
                  <a:pt x="756" y="218"/>
                  <a:pt x="759" y="236"/>
                  <a:pt x="774" y="237"/>
                </a:cubicBezTo>
                <a:close/>
                <a:moveTo>
                  <a:pt x="815" y="0"/>
                </a:moveTo>
                <a:cubicBezTo>
                  <a:pt x="766" y="0"/>
                  <a:pt x="766" y="0"/>
                  <a:pt x="766" y="0"/>
                </a:cubicBezTo>
                <a:cubicBezTo>
                  <a:pt x="770" y="7"/>
                  <a:pt x="776" y="15"/>
                  <a:pt x="784" y="24"/>
                </a:cubicBezTo>
                <a:cubicBezTo>
                  <a:pt x="796" y="16"/>
                  <a:pt x="810" y="12"/>
                  <a:pt x="815" y="0"/>
                </a:cubicBezTo>
                <a:close/>
                <a:moveTo>
                  <a:pt x="892" y="1232"/>
                </a:moveTo>
                <a:cubicBezTo>
                  <a:pt x="921" y="1235"/>
                  <a:pt x="955" y="1202"/>
                  <a:pt x="958" y="1169"/>
                </a:cubicBezTo>
                <a:cubicBezTo>
                  <a:pt x="960" y="1138"/>
                  <a:pt x="938" y="1115"/>
                  <a:pt x="905" y="1112"/>
                </a:cubicBezTo>
                <a:cubicBezTo>
                  <a:pt x="870" y="1110"/>
                  <a:pt x="837" y="1131"/>
                  <a:pt x="835" y="1159"/>
                </a:cubicBezTo>
                <a:cubicBezTo>
                  <a:pt x="832" y="1189"/>
                  <a:pt x="863" y="1229"/>
                  <a:pt x="892" y="1232"/>
                </a:cubicBezTo>
                <a:close/>
                <a:moveTo>
                  <a:pt x="930" y="383"/>
                </a:moveTo>
                <a:cubicBezTo>
                  <a:pt x="931" y="364"/>
                  <a:pt x="921" y="358"/>
                  <a:pt x="884" y="357"/>
                </a:cubicBezTo>
                <a:cubicBezTo>
                  <a:pt x="861" y="385"/>
                  <a:pt x="861" y="388"/>
                  <a:pt x="883" y="417"/>
                </a:cubicBezTo>
                <a:cubicBezTo>
                  <a:pt x="916" y="415"/>
                  <a:pt x="929" y="405"/>
                  <a:pt x="930" y="383"/>
                </a:cubicBezTo>
                <a:close/>
                <a:moveTo>
                  <a:pt x="887" y="109"/>
                </a:moveTo>
                <a:cubicBezTo>
                  <a:pt x="904" y="114"/>
                  <a:pt x="915" y="100"/>
                  <a:pt x="919" y="87"/>
                </a:cubicBezTo>
                <a:cubicBezTo>
                  <a:pt x="925" y="67"/>
                  <a:pt x="913" y="52"/>
                  <a:pt x="892" y="44"/>
                </a:cubicBezTo>
                <a:cubicBezTo>
                  <a:pt x="870" y="54"/>
                  <a:pt x="855" y="66"/>
                  <a:pt x="862" y="89"/>
                </a:cubicBezTo>
                <a:cubicBezTo>
                  <a:pt x="865" y="98"/>
                  <a:pt x="878" y="107"/>
                  <a:pt x="887" y="109"/>
                </a:cubicBezTo>
                <a:close/>
                <a:moveTo>
                  <a:pt x="918" y="230"/>
                </a:moveTo>
                <a:cubicBezTo>
                  <a:pt x="933" y="236"/>
                  <a:pt x="944" y="229"/>
                  <a:pt x="950" y="216"/>
                </a:cubicBezTo>
                <a:cubicBezTo>
                  <a:pt x="958" y="199"/>
                  <a:pt x="945" y="184"/>
                  <a:pt x="915" y="175"/>
                </a:cubicBezTo>
                <a:cubicBezTo>
                  <a:pt x="899" y="209"/>
                  <a:pt x="900" y="223"/>
                  <a:pt x="918" y="230"/>
                </a:cubicBezTo>
                <a:close/>
                <a:moveTo>
                  <a:pt x="2403" y="2047"/>
                </a:moveTo>
                <a:cubicBezTo>
                  <a:pt x="2395" y="2043"/>
                  <a:pt x="2384" y="2041"/>
                  <a:pt x="2377" y="2051"/>
                </a:cubicBezTo>
                <a:cubicBezTo>
                  <a:pt x="2367" y="2063"/>
                  <a:pt x="2370" y="2074"/>
                  <a:pt x="2382" y="2086"/>
                </a:cubicBezTo>
                <a:cubicBezTo>
                  <a:pt x="2389" y="2085"/>
                  <a:pt x="2398" y="2083"/>
                  <a:pt x="2407" y="2082"/>
                </a:cubicBezTo>
                <a:cubicBezTo>
                  <a:pt x="2410" y="2069"/>
                  <a:pt x="2419" y="2056"/>
                  <a:pt x="2403" y="2047"/>
                </a:cubicBezTo>
                <a:close/>
                <a:moveTo>
                  <a:pt x="1071" y="344"/>
                </a:moveTo>
                <a:cubicBezTo>
                  <a:pt x="1055" y="351"/>
                  <a:pt x="1042" y="378"/>
                  <a:pt x="1048" y="393"/>
                </a:cubicBezTo>
                <a:cubicBezTo>
                  <a:pt x="1054" y="409"/>
                  <a:pt x="1081" y="419"/>
                  <a:pt x="1099" y="411"/>
                </a:cubicBezTo>
                <a:cubicBezTo>
                  <a:pt x="1115" y="405"/>
                  <a:pt x="1122" y="387"/>
                  <a:pt x="1114" y="369"/>
                </a:cubicBezTo>
                <a:cubicBezTo>
                  <a:pt x="1106" y="350"/>
                  <a:pt x="1086" y="338"/>
                  <a:pt x="1071" y="344"/>
                </a:cubicBezTo>
                <a:close/>
                <a:moveTo>
                  <a:pt x="1015" y="1361"/>
                </a:moveTo>
                <a:cubicBezTo>
                  <a:pt x="985" y="1365"/>
                  <a:pt x="955" y="1368"/>
                  <a:pt x="919" y="1372"/>
                </a:cubicBezTo>
                <a:cubicBezTo>
                  <a:pt x="920" y="1398"/>
                  <a:pt x="921" y="1411"/>
                  <a:pt x="920" y="1424"/>
                </a:cubicBezTo>
                <a:cubicBezTo>
                  <a:pt x="919" y="1458"/>
                  <a:pt x="937" y="1484"/>
                  <a:pt x="965" y="1490"/>
                </a:cubicBezTo>
                <a:cubicBezTo>
                  <a:pt x="991" y="1496"/>
                  <a:pt x="1022" y="1490"/>
                  <a:pt x="1048" y="1480"/>
                </a:cubicBezTo>
                <a:cubicBezTo>
                  <a:pt x="1071" y="1471"/>
                  <a:pt x="1082" y="1422"/>
                  <a:pt x="1072" y="1395"/>
                </a:cubicBezTo>
                <a:cubicBezTo>
                  <a:pt x="1063" y="1368"/>
                  <a:pt x="1044" y="1357"/>
                  <a:pt x="1015" y="1361"/>
                </a:cubicBezTo>
                <a:close/>
                <a:moveTo>
                  <a:pt x="1142" y="194"/>
                </a:moveTo>
                <a:cubicBezTo>
                  <a:pt x="1123" y="190"/>
                  <a:pt x="1115" y="197"/>
                  <a:pt x="1099" y="233"/>
                </a:cubicBezTo>
                <a:cubicBezTo>
                  <a:pt x="1115" y="267"/>
                  <a:pt x="1126" y="274"/>
                  <a:pt x="1152" y="267"/>
                </a:cubicBezTo>
                <a:cubicBezTo>
                  <a:pt x="1169" y="263"/>
                  <a:pt x="1177" y="253"/>
                  <a:pt x="1177" y="236"/>
                </a:cubicBezTo>
                <a:cubicBezTo>
                  <a:pt x="1177" y="219"/>
                  <a:pt x="1160" y="198"/>
                  <a:pt x="1142" y="194"/>
                </a:cubicBezTo>
                <a:close/>
                <a:moveTo>
                  <a:pt x="2081" y="2158"/>
                </a:moveTo>
                <a:cubicBezTo>
                  <a:pt x="2131" y="2158"/>
                  <a:pt x="2131" y="2158"/>
                  <a:pt x="2131" y="2158"/>
                </a:cubicBezTo>
                <a:cubicBezTo>
                  <a:pt x="2128" y="2154"/>
                  <a:pt x="2123" y="2149"/>
                  <a:pt x="2117" y="2142"/>
                </a:cubicBezTo>
                <a:cubicBezTo>
                  <a:pt x="2096" y="2145"/>
                  <a:pt x="2084" y="2149"/>
                  <a:pt x="2081" y="2158"/>
                </a:cubicBezTo>
                <a:close/>
                <a:moveTo>
                  <a:pt x="2183" y="2053"/>
                </a:moveTo>
                <a:cubicBezTo>
                  <a:pt x="2167" y="2044"/>
                  <a:pt x="2154" y="2047"/>
                  <a:pt x="2147" y="2060"/>
                </a:cubicBezTo>
                <a:cubicBezTo>
                  <a:pt x="2141" y="2073"/>
                  <a:pt x="2145" y="2091"/>
                  <a:pt x="2156" y="2097"/>
                </a:cubicBezTo>
                <a:cubicBezTo>
                  <a:pt x="2168" y="2104"/>
                  <a:pt x="2187" y="2098"/>
                  <a:pt x="2194" y="2085"/>
                </a:cubicBezTo>
                <a:cubicBezTo>
                  <a:pt x="2201" y="2074"/>
                  <a:pt x="2196" y="2061"/>
                  <a:pt x="2183" y="2053"/>
                </a:cubicBezTo>
                <a:close/>
                <a:moveTo>
                  <a:pt x="1139" y="60"/>
                </a:moveTo>
                <a:cubicBezTo>
                  <a:pt x="1123" y="76"/>
                  <a:pt x="1112" y="92"/>
                  <a:pt x="1127" y="113"/>
                </a:cubicBezTo>
                <a:cubicBezTo>
                  <a:pt x="1136" y="127"/>
                  <a:pt x="1155" y="131"/>
                  <a:pt x="1168" y="123"/>
                </a:cubicBezTo>
                <a:cubicBezTo>
                  <a:pt x="1183" y="115"/>
                  <a:pt x="1194" y="104"/>
                  <a:pt x="1192" y="85"/>
                </a:cubicBezTo>
                <a:cubicBezTo>
                  <a:pt x="1189" y="67"/>
                  <a:pt x="1178" y="62"/>
                  <a:pt x="1139" y="60"/>
                </a:cubicBezTo>
                <a:close/>
                <a:moveTo>
                  <a:pt x="987" y="1629"/>
                </a:moveTo>
                <a:cubicBezTo>
                  <a:pt x="960" y="1626"/>
                  <a:pt x="933" y="1654"/>
                  <a:pt x="927" y="1690"/>
                </a:cubicBezTo>
                <a:cubicBezTo>
                  <a:pt x="923" y="1722"/>
                  <a:pt x="942" y="1748"/>
                  <a:pt x="973" y="1750"/>
                </a:cubicBezTo>
                <a:cubicBezTo>
                  <a:pt x="1011" y="1753"/>
                  <a:pt x="1043" y="1730"/>
                  <a:pt x="1045" y="1698"/>
                </a:cubicBezTo>
                <a:cubicBezTo>
                  <a:pt x="1048" y="1665"/>
                  <a:pt x="1021" y="1633"/>
                  <a:pt x="987" y="1629"/>
                </a:cubicBezTo>
                <a:close/>
                <a:moveTo>
                  <a:pt x="830" y="1629"/>
                </a:moveTo>
                <a:cubicBezTo>
                  <a:pt x="795" y="1572"/>
                  <a:pt x="792" y="1571"/>
                  <a:pt x="736" y="1597"/>
                </a:cubicBezTo>
                <a:cubicBezTo>
                  <a:pt x="735" y="1630"/>
                  <a:pt x="743" y="1659"/>
                  <a:pt x="780" y="1667"/>
                </a:cubicBezTo>
                <a:cubicBezTo>
                  <a:pt x="808" y="1674"/>
                  <a:pt x="826" y="1658"/>
                  <a:pt x="830" y="1629"/>
                </a:cubicBezTo>
                <a:close/>
                <a:moveTo>
                  <a:pt x="691" y="1718"/>
                </a:moveTo>
                <a:cubicBezTo>
                  <a:pt x="673" y="1730"/>
                  <a:pt x="653" y="1744"/>
                  <a:pt x="634" y="1756"/>
                </a:cubicBezTo>
                <a:cubicBezTo>
                  <a:pt x="635" y="1812"/>
                  <a:pt x="647" y="1831"/>
                  <a:pt x="684" y="1840"/>
                </a:cubicBezTo>
                <a:cubicBezTo>
                  <a:pt x="713" y="1847"/>
                  <a:pt x="732" y="1834"/>
                  <a:pt x="742" y="1808"/>
                </a:cubicBezTo>
                <a:cubicBezTo>
                  <a:pt x="754" y="1777"/>
                  <a:pt x="735" y="1743"/>
                  <a:pt x="691" y="1718"/>
                </a:cubicBezTo>
                <a:close/>
                <a:moveTo>
                  <a:pt x="811" y="1944"/>
                </a:moveTo>
                <a:cubicBezTo>
                  <a:pt x="818" y="1971"/>
                  <a:pt x="849" y="1991"/>
                  <a:pt x="879" y="1987"/>
                </a:cubicBezTo>
                <a:cubicBezTo>
                  <a:pt x="919" y="1982"/>
                  <a:pt x="931" y="1964"/>
                  <a:pt x="935" y="1904"/>
                </a:cubicBezTo>
                <a:cubicBezTo>
                  <a:pt x="921" y="1888"/>
                  <a:pt x="906" y="1871"/>
                  <a:pt x="890" y="1852"/>
                </a:cubicBezTo>
                <a:cubicBezTo>
                  <a:pt x="826" y="1878"/>
                  <a:pt x="803" y="1907"/>
                  <a:pt x="811" y="1944"/>
                </a:cubicBezTo>
                <a:close/>
                <a:moveTo>
                  <a:pt x="2332" y="2152"/>
                </a:moveTo>
                <a:cubicBezTo>
                  <a:pt x="2330" y="2154"/>
                  <a:pt x="2328" y="2156"/>
                  <a:pt x="2327" y="2158"/>
                </a:cubicBezTo>
                <a:cubicBezTo>
                  <a:pt x="2364" y="2158"/>
                  <a:pt x="2364" y="2158"/>
                  <a:pt x="2364" y="2158"/>
                </a:cubicBezTo>
                <a:cubicBezTo>
                  <a:pt x="2349" y="2144"/>
                  <a:pt x="2341" y="2143"/>
                  <a:pt x="2332" y="2152"/>
                </a:cubicBezTo>
                <a:close/>
                <a:moveTo>
                  <a:pt x="2526" y="2116"/>
                </a:moveTo>
                <a:cubicBezTo>
                  <a:pt x="2522" y="2126"/>
                  <a:pt x="2526" y="2135"/>
                  <a:pt x="2536" y="2138"/>
                </a:cubicBezTo>
                <a:cubicBezTo>
                  <a:pt x="2543" y="2140"/>
                  <a:pt x="2555" y="2142"/>
                  <a:pt x="2560" y="2138"/>
                </a:cubicBezTo>
                <a:cubicBezTo>
                  <a:pt x="2573" y="2127"/>
                  <a:pt x="2570" y="2114"/>
                  <a:pt x="2560" y="2101"/>
                </a:cubicBezTo>
                <a:cubicBezTo>
                  <a:pt x="2545" y="2098"/>
                  <a:pt x="2532" y="2100"/>
                  <a:pt x="2526" y="2116"/>
                </a:cubicBezTo>
                <a:close/>
                <a:moveTo>
                  <a:pt x="2508" y="1948"/>
                </a:moveTo>
                <a:cubicBezTo>
                  <a:pt x="2494" y="1944"/>
                  <a:pt x="2478" y="1956"/>
                  <a:pt x="2474" y="1973"/>
                </a:cubicBezTo>
                <a:cubicBezTo>
                  <a:pt x="2471" y="1987"/>
                  <a:pt x="2472" y="1999"/>
                  <a:pt x="2482" y="2009"/>
                </a:cubicBezTo>
                <a:cubicBezTo>
                  <a:pt x="2491" y="2011"/>
                  <a:pt x="2500" y="2013"/>
                  <a:pt x="2512" y="2015"/>
                </a:cubicBezTo>
                <a:cubicBezTo>
                  <a:pt x="2518" y="2006"/>
                  <a:pt x="2527" y="1998"/>
                  <a:pt x="2530" y="1987"/>
                </a:cubicBezTo>
                <a:cubicBezTo>
                  <a:pt x="2536" y="1971"/>
                  <a:pt x="2524" y="1952"/>
                  <a:pt x="2508" y="1948"/>
                </a:cubicBezTo>
                <a:close/>
                <a:moveTo>
                  <a:pt x="2614" y="2012"/>
                </a:moveTo>
                <a:cubicBezTo>
                  <a:pt x="2600" y="2018"/>
                  <a:pt x="2593" y="2030"/>
                  <a:pt x="2597" y="2042"/>
                </a:cubicBezTo>
                <a:cubicBezTo>
                  <a:pt x="2602" y="2060"/>
                  <a:pt x="2611" y="2065"/>
                  <a:pt x="2638" y="2061"/>
                </a:cubicBezTo>
                <a:cubicBezTo>
                  <a:pt x="2642" y="2052"/>
                  <a:pt x="2646" y="2042"/>
                  <a:pt x="2651" y="2034"/>
                </a:cubicBezTo>
                <a:cubicBezTo>
                  <a:pt x="2639" y="2011"/>
                  <a:pt x="2630" y="2006"/>
                  <a:pt x="2614" y="2012"/>
                </a:cubicBezTo>
                <a:close/>
                <a:moveTo>
                  <a:pt x="335" y="125"/>
                </a:moveTo>
                <a:cubicBezTo>
                  <a:pt x="378" y="105"/>
                  <a:pt x="381" y="80"/>
                  <a:pt x="371" y="49"/>
                </a:cubicBezTo>
                <a:cubicBezTo>
                  <a:pt x="354" y="33"/>
                  <a:pt x="336" y="34"/>
                  <a:pt x="318" y="45"/>
                </a:cubicBezTo>
                <a:cubicBezTo>
                  <a:pt x="295" y="60"/>
                  <a:pt x="297" y="82"/>
                  <a:pt x="306" y="114"/>
                </a:cubicBezTo>
                <a:cubicBezTo>
                  <a:pt x="314" y="117"/>
                  <a:pt x="327" y="122"/>
                  <a:pt x="335" y="125"/>
                </a:cubicBezTo>
                <a:close/>
                <a:moveTo>
                  <a:pt x="2330" y="2087"/>
                </a:moveTo>
                <a:cubicBezTo>
                  <a:pt x="2327" y="2077"/>
                  <a:pt x="2318" y="2066"/>
                  <a:pt x="2309" y="2061"/>
                </a:cubicBezTo>
                <a:cubicBezTo>
                  <a:pt x="2298" y="2055"/>
                  <a:pt x="2289" y="2066"/>
                  <a:pt x="2283" y="2075"/>
                </a:cubicBezTo>
                <a:cubicBezTo>
                  <a:pt x="2275" y="2085"/>
                  <a:pt x="2280" y="2099"/>
                  <a:pt x="2295" y="2115"/>
                </a:cubicBezTo>
                <a:cubicBezTo>
                  <a:pt x="2322" y="2107"/>
                  <a:pt x="2333" y="2100"/>
                  <a:pt x="2330" y="2087"/>
                </a:cubicBezTo>
                <a:close/>
                <a:moveTo>
                  <a:pt x="676" y="2079"/>
                </a:moveTo>
                <a:cubicBezTo>
                  <a:pt x="648" y="2074"/>
                  <a:pt x="609" y="2096"/>
                  <a:pt x="602" y="2123"/>
                </a:cubicBezTo>
                <a:cubicBezTo>
                  <a:pt x="599" y="2137"/>
                  <a:pt x="599" y="2148"/>
                  <a:pt x="602" y="2158"/>
                </a:cubicBezTo>
                <a:cubicBezTo>
                  <a:pt x="725" y="2158"/>
                  <a:pt x="725" y="2158"/>
                  <a:pt x="725" y="2158"/>
                </a:cubicBezTo>
                <a:cubicBezTo>
                  <a:pt x="715" y="2102"/>
                  <a:pt x="702" y="2084"/>
                  <a:pt x="676" y="2079"/>
                </a:cubicBezTo>
                <a:close/>
                <a:moveTo>
                  <a:pt x="2234" y="2109"/>
                </a:moveTo>
                <a:cubicBezTo>
                  <a:pt x="2221" y="2110"/>
                  <a:pt x="2216" y="2119"/>
                  <a:pt x="2213" y="2132"/>
                </a:cubicBezTo>
                <a:cubicBezTo>
                  <a:pt x="2220" y="2146"/>
                  <a:pt x="2230" y="2154"/>
                  <a:pt x="2244" y="2151"/>
                </a:cubicBezTo>
                <a:cubicBezTo>
                  <a:pt x="2257" y="2147"/>
                  <a:pt x="2261" y="2136"/>
                  <a:pt x="2262" y="2124"/>
                </a:cubicBezTo>
                <a:cubicBezTo>
                  <a:pt x="2257" y="2110"/>
                  <a:pt x="2247" y="2107"/>
                  <a:pt x="2234" y="2109"/>
                </a:cubicBezTo>
                <a:close/>
                <a:moveTo>
                  <a:pt x="2443" y="2140"/>
                </a:moveTo>
                <a:cubicBezTo>
                  <a:pt x="2438" y="2139"/>
                  <a:pt x="2427" y="2144"/>
                  <a:pt x="2425" y="2149"/>
                </a:cubicBezTo>
                <a:cubicBezTo>
                  <a:pt x="2424" y="2152"/>
                  <a:pt x="2424" y="2155"/>
                  <a:pt x="2423" y="2158"/>
                </a:cubicBezTo>
                <a:cubicBezTo>
                  <a:pt x="2457" y="2158"/>
                  <a:pt x="2457" y="2158"/>
                  <a:pt x="2457" y="2158"/>
                </a:cubicBezTo>
                <a:cubicBezTo>
                  <a:pt x="2457" y="2150"/>
                  <a:pt x="2455" y="2142"/>
                  <a:pt x="2443" y="2140"/>
                </a:cubicBezTo>
                <a:close/>
                <a:moveTo>
                  <a:pt x="2461" y="2045"/>
                </a:moveTo>
                <a:cubicBezTo>
                  <a:pt x="2442" y="2056"/>
                  <a:pt x="2445" y="2074"/>
                  <a:pt x="2449" y="2094"/>
                </a:cubicBezTo>
                <a:cubicBezTo>
                  <a:pt x="2466" y="2100"/>
                  <a:pt x="2480" y="2104"/>
                  <a:pt x="2490" y="2088"/>
                </a:cubicBezTo>
                <a:cubicBezTo>
                  <a:pt x="2497" y="2078"/>
                  <a:pt x="2499" y="2066"/>
                  <a:pt x="2489" y="2056"/>
                </a:cubicBezTo>
                <a:cubicBezTo>
                  <a:pt x="2481" y="2048"/>
                  <a:pt x="2473" y="2039"/>
                  <a:pt x="2461" y="2045"/>
                </a:cubicBezTo>
                <a:close/>
                <a:moveTo>
                  <a:pt x="2728" y="2125"/>
                </a:moveTo>
                <a:cubicBezTo>
                  <a:pt x="2721" y="2113"/>
                  <a:pt x="2710" y="2107"/>
                  <a:pt x="2696" y="2110"/>
                </a:cubicBezTo>
                <a:cubicBezTo>
                  <a:pt x="2679" y="2114"/>
                  <a:pt x="2674" y="2123"/>
                  <a:pt x="2674" y="2154"/>
                </a:cubicBezTo>
                <a:cubicBezTo>
                  <a:pt x="2676" y="2156"/>
                  <a:pt x="2679" y="2157"/>
                  <a:pt x="2681" y="2158"/>
                </a:cubicBezTo>
                <a:cubicBezTo>
                  <a:pt x="2725" y="2158"/>
                  <a:pt x="2725" y="2158"/>
                  <a:pt x="2725" y="2158"/>
                </a:cubicBezTo>
                <a:cubicBezTo>
                  <a:pt x="2733" y="2150"/>
                  <a:pt x="2735" y="2136"/>
                  <a:pt x="2728" y="2125"/>
                </a:cubicBezTo>
                <a:close/>
                <a:moveTo>
                  <a:pt x="0" y="1832"/>
                </a:moveTo>
                <a:cubicBezTo>
                  <a:pt x="0" y="1949"/>
                  <a:pt x="0" y="1949"/>
                  <a:pt x="0" y="1949"/>
                </a:cubicBezTo>
                <a:cubicBezTo>
                  <a:pt x="26" y="1950"/>
                  <a:pt x="48" y="1927"/>
                  <a:pt x="64" y="1884"/>
                </a:cubicBezTo>
                <a:cubicBezTo>
                  <a:pt x="38" y="1853"/>
                  <a:pt x="18" y="1835"/>
                  <a:pt x="0" y="1832"/>
                </a:cubicBezTo>
                <a:close/>
                <a:moveTo>
                  <a:pt x="65" y="1557"/>
                </a:moveTo>
                <a:cubicBezTo>
                  <a:pt x="80" y="1529"/>
                  <a:pt x="52" y="1515"/>
                  <a:pt x="27" y="1499"/>
                </a:cubicBezTo>
                <a:cubicBezTo>
                  <a:pt x="18" y="1503"/>
                  <a:pt x="9" y="1506"/>
                  <a:pt x="0" y="1510"/>
                </a:cubicBezTo>
                <a:cubicBezTo>
                  <a:pt x="0" y="1582"/>
                  <a:pt x="0" y="1582"/>
                  <a:pt x="0" y="1582"/>
                </a:cubicBezTo>
                <a:cubicBezTo>
                  <a:pt x="4" y="1584"/>
                  <a:pt x="8" y="1585"/>
                  <a:pt x="12" y="1585"/>
                </a:cubicBezTo>
                <a:cubicBezTo>
                  <a:pt x="31" y="1583"/>
                  <a:pt x="56" y="1572"/>
                  <a:pt x="65" y="1557"/>
                </a:cubicBezTo>
                <a:close/>
                <a:moveTo>
                  <a:pt x="36" y="848"/>
                </a:moveTo>
                <a:cubicBezTo>
                  <a:pt x="41" y="823"/>
                  <a:pt x="23" y="790"/>
                  <a:pt x="0" y="778"/>
                </a:cubicBezTo>
                <a:cubicBezTo>
                  <a:pt x="0" y="891"/>
                  <a:pt x="0" y="891"/>
                  <a:pt x="0" y="891"/>
                </a:cubicBezTo>
                <a:cubicBezTo>
                  <a:pt x="18" y="882"/>
                  <a:pt x="32" y="866"/>
                  <a:pt x="36" y="848"/>
                </a:cubicBezTo>
                <a:close/>
                <a:moveTo>
                  <a:pt x="114" y="1944"/>
                </a:moveTo>
                <a:cubicBezTo>
                  <a:pt x="91" y="1967"/>
                  <a:pt x="95" y="1991"/>
                  <a:pt x="110" y="2016"/>
                </a:cubicBezTo>
                <a:cubicBezTo>
                  <a:pt x="126" y="2041"/>
                  <a:pt x="149" y="2042"/>
                  <a:pt x="178" y="2036"/>
                </a:cubicBezTo>
                <a:cubicBezTo>
                  <a:pt x="200" y="2009"/>
                  <a:pt x="208" y="1981"/>
                  <a:pt x="186" y="1955"/>
                </a:cubicBezTo>
                <a:cubicBezTo>
                  <a:pt x="168" y="1932"/>
                  <a:pt x="140" y="1934"/>
                  <a:pt x="114" y="1944"/>
                </a:cubicBezTo>
                <a:close/>
                <a:moveTo>
                  <a:pt x="100" y="2120"/>
                </a:moveTo>
                <a:cubicBezTo>
                  <a:pt x="75" y="2118"/>
                  <a:pt x="55" y="2133"/>
                  <a:pt x="47" y="2158"/>
                </a:cubicBezTo>
                <a:cubicBezTo>
                  <a:pt x="154" y="2158"/>
                  <a:pt x="154" y="2158"/>
                  <a:pt x="154" y="2158"/>
                </a:cubicBezTo>
                <a:cubicBezTo>
                  <a:pt x="144" y="2138"/>
                  <a:pt x="123" y="2122"/>
                  <a:pt x="100" y="2120"/>
                </a:cubicBezTo>
                <a:close/>
                <a:moveTo>
                  <a:pt x="15" y="1041"/>
                </a:moveTo>
                <a:cubicBezTo>
                  <a:pt x="10" y="1065"/>
                  <a:pt x="27" y="1095"/>
                  <a:pt x="48" y="1099"/>
                </a:cubicBezTo>
                <a:cubicBezTo>
                  <a:pt x="76" y="1106"/>
                  <a:pt x="109" y="1084"/>
                  <a:pt x="114" y="1056"/>
                </a:cubicBezTo>
                <a:cubicBezTo>
                  <a:pt x="118" y="1031"/>
                  <a:pt x="94" y="1002"/>
                  <a:pt x="68" y="1000"/>
                </a:cubicBezTo>
                <a:cubicBezTo>
                  <a:pt x="45" y="998"/>
                  <a:pt x="19" y="1017"/>
                  <a:pt x="15" y="1041"/>
                </a:cubicBezTo>
                <a:close/>
                <a:moveTo>
                  <a:pt x="96" y="1272"/>
                </a:moveTo>
                <a:cubicBezTo>
                  <a:pt x="29" y="1286"/>
                  <a:pt x="15" y="1296"/>
                  <a:pt x="21" y="1326"/>
                </a:cubicBezTo>
                <a:cubicBezTo>
                  <a:pt x="28" y="1361"/>
                  <a:pt x="56" y="1368"/>
                  <a:pt x="126" y="1348"/>
                </a:cubicBezTo>
                <a:cubicBezTo>
                  <a:pt x="123" y="1317"/>
                  <a:pt x="131" y="1286"/>
                  <a:pt x="96" y="1272"/>
                </a:cubicBezTo>
                <a:close/>
                <a:moveTo>
                  <a:pt x="179" y="1496"/>
                </a:moveTo>
                <a:cubicBezTo>
                  <a:pt x="157" y="1494"/>
                  <a:pt x="141" y="1503"/>
                  <a:pt x="143" y="1525"/>
                </a:cubicBezTo>
                <a:cubicBezTo>
                  <a:pt x="144" y="1539"/>
                  <a:pt x="156" y="1553"/>
                  <a:pt x="168" y="1577"/>
                </a:cubicBezTo>
                <a:cubicBezTo>
                  <a:pt x="189" y="1559"/>
                  <a:pt x="208" y="1550"/>
                  <a:pt x="211" y="1537"/>
                </a:cubicBezTo>
                <a:cubicBezTo>
                  <a:pt x="216" y="1516"/>
                  <a:pt x="204" y="1499"/>
                  <a:pt x="179" y="1496"/>
                </a:cubicBezTo>
                <a:close/>
                <a:moveTo>
                  <a:pt x="268" y="853"/>
                </a:moveTo>
                <a:cubicBezTo>
                  <a:pt x="301" y="856"/>
                  <a:pt x="338" y="821"/>
                  <a:pt x="343" y="782"/>
                </a:cubicBezTo>
                <a:cubicBezTo>
                  <a:pt x="348" y="745"/>
                  <a:pt x="315" y="710"/>
                  <a:pt x="269" y="704"/>
                </a:cubicBezTo>
                <a:cubicBezTo>
                  <a:pt x="234" y="700"/>
                  <a:pt x="191" y="734"/>
                  <a:pt x="187" y="769"/>
                </a:cubicBezTo>
                <a:cubicBezTo>
                  <a:pt x="184" y="801"/>
                  <a:pt x="230" y="849"/>
                  <a:pt x="268" y="853"/>
                </a:cubicBezTo>
                <a:close/>
                <a:moveTo>
                  <a:pt x="106" y="1774"/>
                </a:moveTo>
                <a:cubicBezTo>
                  <a:pt x="139" y="1787"/>
                  <a:pt x="162" y="1773"/>
                  <a:pt x="183" y="1724"/>
                </a:cubicBezTo>
                <a:cubicBezTo>
                  <a:pt x="167" y="1684"/>
                  <a:pt x="136" y="1674"/>
                  <a:pt x="97" y="1681"/>
                </a:cubicBezTo>
                <a:cubicBezTo>
                  <a:pt x="73" y="1741"/>
                  <a:pt x="75" y="1762"/>
                  <a:pt x="106" y="1774"/>
                </a:cubicBezTo>
                <a:close/>
                <a:moveTo>
                  <a:pt x="487" y="1872"/>
                </a:moveTo>
                <a:cubicBezTo>
                  <a:pt x="479" y="1929"/>
                  <a:pt x="487" y="1951"/>
                  <a:pt x="519" y="1964"/>
                </a:cubicBezTo>
                <a:cubicBezTo>
                  <a:pt x="540" y="1972"/>
                  <a:pt x="558" y="1970"/>
                  <a:pt x="572" y="1951"/>
                </a:cubicBezTo>
                <a:cubicBezTo>
                  <a:pt x="589" y="1930"/>
                  <a:pt x="595" y="1908"/>
                  <a:pt x="577" y="1885"/>
                </a:cubicBezTo>
                <a:cubicBezTo>
                  <a:pt x="553" y="1855"/>
                  <a:pt x="523" y="1848"/>
                  <a:pt x="487" y="1872"/>
                </a:cubicBezTo>
                <a:close/>
                <a:moveTo>
                  <a:pt x="543" y="1304"/>
                </a:moveTo>
                <a:cubicBezTo>
                  <a:pt x="564" y="1285"/>
                  <a:pt x="561" y="1264"/>
                  <a:pt x="546" y="1245"/>
                </a:cubicBezTo>
                <a:cubicBezTo>
                  <a:pt x="527" y="1219"/>
                  <a:pt x="493" y="1227"/>
                  <a:pt x="457" y="1266"/>
                </a:cubicBezTo>
                <a:cubicBezTo>
                  <a:pt x="497" y="1317"/>
                  <a:pt x="519" y="1326"/>
                  <a:pt x="543" y="1304"/>
                </a:cubicBezTo>
                <a:close/>
                <a:moveTo>
                  <a:pt x="370" y="1504"/>
                </a:moveTo>
                <a:cubicBezTo>
                  <a:pt x="400" y="1542"/>
                  <a:pt x="430" y="1552"/>
                  <a:pt x="443" y="1528"/>
                </a:cubicBezTo>
                <a:cubicBezTo>
                  <a:pt x="450" y="1515"/>
                  <a:pt x="448" y="1489"/>
                  <a:pt x="439" y="1476"/>
                </a:cubicBezTo>
                <a:cubicBezTo>
                  <a:pt x="424" y="1456"/>
                  <a:pt x="400" y="1467"/>
                  <a:pt x="370" y="1504"/>
                </a:cubicBezTo>
                <a:close/>
                <a:moveTo>
                  <a:pt x="570" y="1656"/>
                </a:moveTo>
                <a:cubicBezTo>
                  <a:pt x="567" y="1632"/>
                  <a:pt x="546" y="1627"/>
                  <a:pt x="524" y="1626"/>
                </a:cubicBezTo>
                <a:cubicBezTo>
                  <a:pt x="485" y="1626"/>
                  <a:pt x="476" y="1650"/>
                  <a:pt x="476" y="1685"/>
                </a:cubicBezTo>
                <a:cubicBezTo>
                  <a:pt x="490" y="1698"/>
                  <a:pt x="505" y="1711"/>
                  <a:pt x="517" y="1722"/>
                </a:cubicBezTo>
                <a:cubicBezTo>
                  <a:pt x="561" y="1717"/>
                  <a:pt x="575" y="1691"/>
                  <a:pt x="570" y="1656"/>
                </a:cubicBezTo>
                <a:close/>
                <a:moveTo>
                  <a:pt x="649" y="1477"/>
                </a:moveTo>
                <a:cubicBezTo>
                  <a:pt x="651" y="1452"/>
                  <a:pt x="628" y="1429"/>
                  <a:pt x="598" y="1425"/>
                </a:cubicBezTo>
                <a:cubicBezTo>
                  <a:pt x="570" y="1421"/>
                  <a:pt x="547" y="1441"/>
                  <a:pt x="544" y="1472"/>
                </a:cubicBezTo>
                <a:cubicBezTo>
                  <a:pt x="541" y="1497"/>
                  <a:pt x="565" y="1523"/>
                  <a:pt x="593" y="1524"/>
                </a:cubicBezTo>
                <a:cubicBezTo>
                  <a:pt x="617" y="1526"/>
                  <a:pt x="647" y="1500"/>
                  <a:pt x="649" y="1477"/>
                </a:cubicBezTo>
                <a:close/>
                <a:moveTo>
                  <a:pt x="305" y="1361"/>
                </a:moveTo>
                <a:cubicBezTo>
                  <a:pt x="285" y="1369"/>
                  <a:pt x="263" y="1378"/>
                  <a:pt x="235" y="1389"/>
                </a:cubicBezTo>
                <a:cubicBezTo>
                  <a:pt x="252" y="1414"/>
                  <a:pt x="265" y="1433"/>
                  <a:pt x="278" y="1451"/>
                </a:cubicBezTo>
                <a:cubicBezTo>
                  <a:pt x="347" y="1421"/>
                  <a:pt x="350" y="1411"/>
                  <a:pt x="305" y="1361"/>
                </a:cubicBezTo>
                <a:close/>
                <a:moveTo>
                  <a:pt x="344" y="1021"/>
                </a:moveTo>
                <a:cubicBezTo>
                  <a:pt x="345" y="992"/>
                  <a:pt x="316" y="963"/>
                  <a:pt x="284" y="960"/>
                </a:cubicBezTo>
                <a:cubicBezTo>
                  <a:pt x="248" y="958"/>
                  <a:pt x="218" y="983"/>
                  <a:pt x="215" y="1019"/>
                </a:cubicBezTo>
                <a:cubicBezTo>
                  <a:pt x="212" y="1053"/>
                  <a:pt x="239" y="1086"/>
                  <a:pt x="273" y="1088"/>
                </a:cubicBezTo>
                <a:cubicBezTo>
                  <a:pt x="307" y="1090"/>
                  <a:pt x="343" y="1056"/>
                  <a:pt x="344" y="1021"/>
                </a:cubicBezTo>
                <a:close/>
                <a:moveTo>
                  <a:pt x="370" y="1800"/>
                </a:moveTo>
                <a:cubicBezTo>
                  <a:pt x="372" y="1771"/>
                  <a:pt x="357" y="1757"/>
                  <a:pt x="317" y="1754"/>
                </a:cubicBezTo>
                <a:cubicBezTo>
                  <a:pt x="280" y="1751"/>
                  <a:pt x="258" y="1766"/>
                  <a:pt x="254" y="1797"/>
                </a:cubicBezTo>
                <a:cubicBezTo>
                  <a:pt x="250" y="1824"/>
                  <a:pt x="276" y="1858"/>
                  <a:pt x="301" y="1861"/>
                </a:cubicBezTo>
                <a:cubicBezTo>
                  <a:pt x="330" y="1865"/>
                  <a:pt x="366" y="1832"/>
                  <a:pt x="370" y="1800"/>
                </a:cubicBezTo>
                <a:close/>
                <a:moveTo>
                  <a:pt x="330" y="2158"/>
                </a:moveTo>
                <a:cubicBezTo>
                  <a:pt x="390" y="2158"/>
                  <a:pt x="390" y="2158"/>
                  <a:pt x="390" y="2158"/>
                </a:cubicBezTo>
                <a:cubicBezTo>
                  <a:pt x="384" y="2157"/>
                  <a:pt x="379" y="2155"/>
                  <a:pt x="372" y="2154"/>
                </a:cubicBezTo>
                <a:cubicBezTo>
                  <a:pt x="354" y="2152"/>
                  <a:pt x="341" y="2152"/>
                  <a:pt x="330" y="2158"/>
                </a:cubicBezTo>
                <a:close/>
                <a:moveTo>
                  <a:pt x="314" y="1926"/>
                </a:moveTo>
                <a:cubicBezTo>
                  <a:pt x="291" y="1940"/>
                  <a:pt x="272" y="1988"/>
                  <a:pt x="286" y="2016"/>
                </a:cubicBezTo>
                <a:cubicBezTo>
                  <a:pt x="294" y="2032"/>
                  <a:pt x="316" y="2049"/>
                  <a:pt x="334" y="2053"/>
                </a:cubicBezTo>
                <a:cubicBezTo>
                  <a:pt x="366" y="2059"/>
                  <a:pt x="389" y="2023"/>
                  <a:pt x="401" y="1957"/>
                </a:cubicBezTo>
                <a:cubicBezTo>
                  <a:pt x="361" y="1914"/>
                  <a:pt x="344" y="1909"/>
                  <a:pt x="314" y="1926"/>
                </a:cubicBezTo>
                <a:close/>
              </a:path>
            </a:pathLst>
          </a:custGeom>
          <a:solidFill>
            <a:schemeClr val="accent3">
              <a:lumMod val="60000"/>
              <a:lumOff val="40000"/>
              <a:alpha val="40000"/>
            </a:schemeClr>
          </a:solidFill>
          <a:ln>
            <a:noFill/>
          </a:ln>
        </p:spPr>
      </p:sp>
    </p:spTree>
    <p:extLst>
      <p:ext uri="{BB962C8B-B14F-4D97-AF65-F5344CB8AC3E}">
        <p14:creationId xmlns:p14="http://schemas.microsoft.com/office/powerpoint/2010/main" val="4184867158"/>
      </p:ext>
    </p:extLst>
  </p:cSld>
  <p:clrMapOvr>
    <a:masterClrMapping/>
  </p:clrMapOvr>
  <p:transition>
    <p:push dir="r"/>
  </p:transition>
  <p:extLst>
    <p:ext uri="{DCECCB84-F9BA-43D5-87BE-67443E8EF086}">
      <p15:sldGuideLst xmlns:p15="http://schemas.microsoft.com/office/powerpoint/2012/main">
        <p15:guide id="0" pos="4050">
          <p15:clr>
            <a:srgbClr val="FBAE40"/>
          </p15:clr>
        </p15:guide>
        <p15:guide id="1" pos="540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227337E-D975-4208-98BE-E4D7850912EA}" type="slidenum">
              <a:rPr lang="en-GB" altLang="en-US" smtClean="0"/>
              <a:pPr>
                <a:defRPr/>
              </a:pPr>
              <a:t>‹#›</a:t>
            </a:fld>
            <a:endParaRPr lang="en-GB" altLang="en-US"/>
          </a:p>
        </p:txBody>
      </p:sp>
    </p:spTree>
    <p:extLst>
      <p:ext uri="{BB962C8B-B14F-4D97-AF65-F5344CB8AC3E}">
        <p14:creationId xmlns:p14="http://schemas.microsoft.com/office/powerpoint/2010/main" val="2156906205"/>
      </p:ext>
    </p:extLst>
  </p:cSld>
  <p:clrMapOvr>
    <a:masterClrMapping/>
  </p:clrMapOvr>
  <p:transition>
    <p:push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B2E4E63F-1518-4DDB-98B2-74C6990E3F5E}" type="slidenum">
              <a:rPr lang="en-GB" altLang="en-US" smtClean="0"/>
              <a:pPr>
                <a:defRPr/>
              </a:pPr>
              <a:t>‹#›</a:t>
            </a:fld>
            <a:endParaRPr lang="en-GB" alt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506417"/>
      </p:ext>
    </p:extLst>
  </p:cSld>
  <p:clrMapOvr>
    <a:masterClrMapping/>
  </p:clrMapOvr>
  <p:transition>
    <p:push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FB0594FC-A6AD-49BC-A280-41A01707D9C8}" type="slidenum">
              <a:rPr lang="en-GB" altLang="en-US" smtClean="0"/>
              <a:pPr>
                <a:defRPr/>
              </a:pPr>
              <a:t>‹#›</a:t>
            </a:fld>
            <a:endParaRPr lang="en-GB" altLang="en-US"/>
          </a:p>
        </p:txBody>
      </p:sp>
    </p:spTree>
    <p:extLst>
      <p:ext uri="{BB962C8B-B14F-4D97-AF65-F5344CB8AC3E}">
        <p14:creationId xmlns:p14="http://schemas.microsoft.com/office/powerpoint/2010/main" val="2988752272"/>
      </p:ext>
    </p:extLst>
  </p:cSld>
  <p:clrMapOvr>
    <a:masterClrMapping/>
  </p:clrMapOvr>
  <p:transition>
    <p:push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21A902C5-A8EA-4A1A-BF52-80B309266629}" type="slidenum">
              <a:rPr lang="en-GB" altLang="en-US" smtClean="0"/>
              <a:pPr>
                <a:defRPr/>
              </a:pPr>
              <a:t>‹#›</a:t>
            </a:fld>
            <a:endParaRPr lang="en-GB" altLang="en-US"/>
          </a:p>
        </p:txBody>
      </p:sp>
    </p:spTree>
    <p:extLst>
      <p:ext uri="{BB962C8B-B14F-4D97-AF65-F5344CB8AC3E}">
        <p14:creationId xmlns:p14="http://schemas.microsoft.com/office/powerpoint/2010/main" val="31916812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502259F1-3307-40C9-B6AC-38A0D8FC2309}" type="slidenum">
              <a:rPr lang="en-GB" altLang="en-US" smtClean="0"/>
              <a:pPr>
                <a:defRPr/>
              </a:pPr>
              <a:t>‹#›</a:t>
            </a:fld>
            <a:endParaRPr lang="en-GB" altLang="en-US"/>
          </a:p>
        </p:txBody>
      </p:sp>
    </p:spTree>
    <p:extLst>
      <p:ext uri="{BB962C8B-B14F-4D97-AF65-F5344CB8AC3E}">
        <p14:creationId xmlns:p14="http://schemas.microsoft.com/office/powerpoint/2010/main" val="2230635802"/>
      </p:ext>
    </p:extLst>
  </p:cSld>
  <p:clrMapOvr>
    <a:masterClrMapping/>
  </p:clrMapOvr>
  <p:transition>
    <p:push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02557A-7053-4340-A874-8AB926A8EDA1}" type="datetimeFigureOut">
              <a:rPr lang="en-US" smtClean="0"/>
              <a:t>7/15/2022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AEF9944-A4F6-4C59-AEBD-678D6480B8EA}" type="slidenum">
              <a:rPr lang="en-US" smtClean="0"/>
              <a:t>‹#›</a:t>
            </a:fld>
            <a:endParaRPr lang="en-US" dirty="0"/>
          </a:p>
        </p:txBody>
      </p:sp>
    </p:spTree>
    <p:extLst>
      <p:ext uri="{BB962C8B-B14F-4D97-AF65-F5344CB8AC3E}">
        <p14:creationId xmlns:p14="http://schemas.microsoft.com/office/powerpoint/2010/main" val="3665906436"/>
      </p:ext>
    </p:extLst>
  </p:cSld>
  <p:clrMapOvr>
    <a:masterClrMapping/>
  </p:clrMapOvr>
  <p:transition>
    <p:push dir="r"/>
  </p:transition>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2A838918-3791-48E1-B7B2-7DB15CB82949}" type="slidenum">
              <a:rPr lang="en-GB" altLang="en-US" smtClean="0"/>
              <a:pPr>
                <a:defRPr/>
              </a:pPr>
              <a:t>‹#›</a:t>
            </a:fld>
            <a:endParaRPr lang="en-GB" altLang="en-US"/>
          </a:p>
        </p:txBody>
      </p:sp>
    </p:spTree>
    <p:extLst>
      <p:ext uri="{BB962C8B-B14F-4D97-AF65-F5344CB8AC3E}">
        <p14:creationId xmlns:p14="http://schemas.microsoft.com/office/powerpoint/2010/main" val="1637614104"/>
      </p:ext>
    </p:extLst>
  </p:cSld>
  <p:clrMapOvr>
    <a:masterClrMapping/>
  </p:clrMapOvr>
  <p:transition>
    <p:push dir="r"/>
  </p:transition>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5D55A8CD-7BC0-4406-87B0-DDC17810779E}" type="slidenum">
              <a:rPr lang="en-GB" altLang="en-US" smtClean="0"/>
              <a:pPr>
                <a:defRPr/>
              </a:pPr>
              <a:t>‹#›</a:t>
            </a:fld>
            <a:endParaRPr lang="en-GB" altLang="en-US"/>
          </a:p>
        </p:txBody>
      </p:sp>
    </p:spTree>
    <p:extLst>
      <p:ext uri="{BB962C8B-B14F-4D97-AF65-F5344CB8AC3E}">
        <p14:creationId xmlns:p14="http://schemas.microsoft.com/office/powerpoint/2010/main" val="1215109553"/>
      </p:ext>
    </p:extLst>
  </p:cSld>
  <p:clrMapOvr>
    <a:masterClrMapping/>
  </p:clrMapOvr>
  <p:transition>
    <p:push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pPr>
              <a:defRPr/>
            </a:pPr>
            <a:endParaRPr lang="en-GB"/>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pPr>
              <a:defRPr/>
            </a:pPr>
            <a:endParaRPr lang="en-GB"/>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pPr>
              <a:defRPr/>
            </a:pPr>
            <a:fld id="{21A902C5-A8EA-4A1A-BF52-80B309266629}" type="slidenum">
              <a:rPr lang="en-GB" altLang="en-US" smtClean="0"/>
              <a:pPr>
                <a:defRPr/>
              </a:pPr>
              <a:t>‹#›</a:t>
            </a:fld>
            <a:endParaRPr lang="en-GB" altLang="en-US"/>
          </a:p>
        </p:txBody>
      </p:sp>
    </p:spTree>
    <p:extLst>
      <p:ext uri="{BB962C8B-B14F-4D97-AF65-F5344CB8AC3E}">
        <p14:creationId xmlns:p14="http://schemas.microsoft.com/office/powerpoint/2010/main" val="219206636"/>
      </p:ext>
    </p:extLst>
  </p:cSld>
  <p:clrMap bg1="lt1" tx1="dk1" bg2="lt2" tx2="dk2" accent1="accent1" accent2="accent2" accent3="accent3" accent4="accent4" accent5="accent5" accent6="accent6" hlink="hlink" folHlink="folHlink"/>
  <p:sldLayoutIdLst>
    <p:sldLayoutId id="2147483887" r:id="rId1"/>
    <p:sldLayoutId id="2147483888" r:id="rId2"/>
    <p:sldLayoutId id="2147483889" r:id="rId3"/>
    <p:sldLayoutId id="2147483890" r:id="rId4"/>
    <p:sldLayoutId id="2147483891" r:id="rId5"/>
    <p:sldLayoutId id="2147483892" r:id="rId6"/>
    <p:sldLayoutId id="2147483893" r:id="rId7"/>
    <p:sldLayoutId id="2147483894" r:id="rId8"/>
    <p:sldLayoutId id="2147483895" r:id="rId9"/>
    <p:sldLayoutId id="2147483896" r:id="rId10"/>
    <p:sldLayoutId id="2147483897" r:id="rId11"/>
    <p:sldLayoutId id="2147483667" r:id="rId12"/>
  </p:sldLayoutIdLst>
  <p:transition>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2000" fill="hold"/>
                                        <p:tgtEl>
                                          <p:spTgt spid="2"/>
                                        </p:tgtEl>
                                        <p:attrNameLst>
                                          <p:attrName>ppt_w</p:attrName>
                                        </p:attrNameLst>
                                      </p:cBhvr>
                                      <p:tavLst>
                                        <p:tav tm="0">
                                          <p:val>
                                            <p:strVal val="#ppt_w"/>
                                          </p:val>
                                        </p:tav>
                                        <p:tav tm="100000">
                                          <p:val>
                                            <p:strVal val="#ppt_w"/>
                                          </p:val>
                                        </p:tav>
                                      </p:tavLst>
                                    </p:anim>
                                    <p:anim calcmode="lin" valueType="num">
                                      <p:cBhvr>
                                        <p:cTn id="8" dur="2000" fill="hold"/>
                                        <p:tgtEl>
                                          <p:spTgt spid="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2"/>
                                        </p:tgtEl>
                                        <p:attrNameLst>
                                          <p:attrName>ppt_x</p:attrName>
                                        </p:attrNameLst>
                                      </p:cBhvr>
                                      <p:tavLst>
                                        <p:tav tm="0">
                                          <p:val>
                                            <p:strVal val="#ppt_x-.4"/>
                                          </p:val>
                                        </p:tav>
                                        <p:tav tm="100000">
                                          <p:val>
                                            <p:strVal val="#ppt_x"/>
                                          </p:val>
                                        </p:tav>
                                      </p:tavLst>
                                    </p:anim>
                                    <p:anim calcmode="lin" valueType="num">
                                      <p:cBhvr>
                                        <p:cTn id="10" dur="2000" fill="hold"/>
                                        <p:tgtEl>
                                          <p:spTgt spid="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par>
                          <p:cTn id="11" fill="hold">
                            <p:stCondLst>
                              <p:cond delay="2000"/>
                            </p:stCondLst>
                            <p:childTnLst>
                              <p:par>
                                <p:cTn id="12" presetID="9" presetClass="entr" presetSubtype="0"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dissolve">
                                      <p:cBhvr>
                                        <p:cTn id="14" dur="500"/>
                                        <p:tgtEl>
                                          <p:spTgt spid="3">
                                            <p:txEl>
                                              <p:pRg st="0" end="0"/>
                                            </p:txEl>
                                          </p:spTgt>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dissolve">
                                      <p:cBhvr>
                                        <p:cTn id="17" dur="500"/>
                                        <p:tgtEl>
                                          <p:spTgt spid="3">
                                            <p:txEl>
                                              <p:pRg st="1" end="1"/>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dissolve">
                                      <p:cBhvr>
                                        <p:cTn id="20" dur="500"/>
                                        <p:tgtEl>
                                          <p:spTgt spid="3">
                                            <p:txEl>
                                              <p:pRg st="2" end="2"/>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dissolve">
                                      <p:cBhvr>
                                        <p:cTn id="23" dur="500"/>
                                        <p:tgtEl>
                                          <p:spTgt spid="3">
                                            <p:txEl>
                                              <p:pRg st="3" end="3"/>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dissolve">
                                      <p:cBhvr>
                                        <p:cTn id="2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hf sldNum="0" hdr="0" ft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www.brendas.co.uk/"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hyperlink" Target="https://www.booktrust.org.uk/booklists/b/best-books-for-4-year-old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1.jpeg"/><Relationship Id="rId7" Type="http://schemas.openxmlformats.org/officeDocument/2006/relationships/diagramQuickStyle" Target="../diagrams/quickStyle3.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8.jpeg"/><Relationship Id="rId9" Type="http://schemas.microsoft.com/office/2007/relationships/diagramDrawing" Target="../diagrams/drawing3.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0.png"/><Relationship Id="rId4" Type="http://schemas.openxmlformats.org/officeDocument/2006/relationships/hyperlink" Target="mailto:della.johnson@grove.kite.academy"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1.jpeg"/><Relationship Id="rId7" Type="http://schemas.openxmlformats.org/officeDocument/2006/relationships/diagramData" Target="../diagrams/data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11" Type="http://schemas.microsoft.com/office/2007/relationships/diagramDrawing" Target="../diagrams/drawing1.xml"/><Relationship Id="rId5" Type="http://schemas.openxmlformats.org/officeDocument/2006/relationships/image" Target="../media/image8.jpeg"/><Relationship Id="rId10" Type="http://schemas.openxmlformats.org/officeDocument/2006/relationships/diagramColors" Target="../diagrams/colors1.xml"/><Relationship Id="rId4" Type="http://schemas.openxmlformats.org/officeDocument/2006/relationships/image" Target="../media/image7.jpeg"/><Relationship Id="rId9"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QuickStyle" Target="../diagrams/quickStyle2.xml"/><Relationship Id="rId11" Type="http://schemas.openxmlformats.org/officeDocument/2006/relationships/image" Target="../media/image12.jpeg"/><Relationship Id="rId5" Type="http://schemas.openxmlformats.org/officeDocument/2006/relationships/diagramLayout" Target="../diagrams/layout2.xml"/><Relationship Id="rId10" Type="http://schemas.openxmlformats.org/officeDocument/2006/relationships/image" Target="../media/image11.jpeg"/><Relationship Id="rId4" Type="http://schemas.openxmlformats.org/officeDocument/2006/relationships/diagramData" Target="../diagrams/data2.xml"/><Relationship Id="rId9"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01942" y="108211"/>
            <a:ext cx="2736406" cy="1203337"/>
          </a:xfrm>
          <a:prstGeom prst="rect">
            <a:avLst/>
          </a:prstGeom>
        </p:spPr>
      </p:pic>
      <p:sp>
        <p:nvSpPr>
          <p:cNvPr id="11" name="TextBox 10"/>
          <p:cNvSpPr txBox="1"/>
          <p:nvPr/>
        </p:nvSpPr>
        <p:spPr>
          <a:xfrm>
            <a:off x="110836" y="5288340"/>
            <a:ext cx="7056582" cy="1569660"/>
          </a:xfrm>
          <a:prstGeom prst="rect">
            <a:avLst/>
          </a:prstGeom>
          <a:noFill/>
        </p:spPr>
        <p:txBody>
          <a:bodyPr wrap="square" rtlCol="0">
            <a:spAutoFit/>
          </a:bodyPr>
          <a:lstStyle/>
          <a:p>
            <a:r>
              <a:rPr lang="en-GB" sz="4800" dirty="0">
                <a:solidFill>
                  <a:schemeClr val="bg1"/>
                </a:solidFill>
                <a:latin typeface="+mj-lt"/>
              </a:rPr>
              <a:t>The Grove Primary School </a:t>
            </a:r>
          </a:p>
          <a:p>
            <a:r>
              <a:rPr lang="en-GB" sz="4800" dirty="0">
                <a:solidFill>
                  <a:schemeClr val="bg1"/>
                </a:solidFill>
                <a:latin typeface="+mj-lt"/>
              </a:rPr>
              <a:t>Welcome to Reception</a:t>
            </a:r>
          </a:p>
        </p:txBody>
      </p:sp>
    </p:spTree>
    <p:extLst>
      <p:ext uri="{BB962C8B-B14F-4D97-AF65-F5344CB8AC3E}">
        <p14:creationId xmlns:p14="http://schemas.microsoft.com/office/powerpoint/2010/main" val="86702360"/>
      </p:ext>
    </p:extLst>
  </p:cSld>
  <p:clrMapOvr>
    <a:masterClrMapping/>
  </p:clrMapOvr>
  <mc:AlternateContent xmlns:mc="http://schemas.openxmlformats.org/markup-compatibility/2006" xmlns:p14="http://schemas.microsoft.com/office/powerpoint/2010/main">
    <mc:Choice Requires="p14">
      <p:transition p14:dur="0" advTm="51492"/>
    </mc:Choice>
    <mc:Fallback xmlns="">
      <p:transition advTm="51492"/>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
        <p:nvSpPr>
          <p:cNvPr id="2" name="Rectangle 2"/>
          <p:cNvSpPr txBox="1">
            <a:spLocks noChangeArrowheads="1"/>
          </p:cNvSpPr>
          <p:nvPr/>
        </p:nvSpPr>
        <p:spPr>
          <a:xfrm>
            <a:off x="1311202" y="592392"/>
            <a:ext cx="6673174" cy="792088"/>
          </a:xfrm>
          <a:prstGeom prst="rect">
            <a:avLst/>
          </a:prstGeom>
        </p:spPr>
        <p:txBody>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altLang="en-US" b="1" dirty="0">
                <a:solidFill>
                  <a:schemeClr val="tx1"/>
                </a:solidFill>
                <a:latin typeface="+mn-lt"/>
                <a:cs typeface="Arial" panose="020B0604020202020204" pitchFamily="34" charset="0"/>
              </a:rPr>
              <a:t>What do I need?</a:t>
            </a:r>
          </a:p>
        </p:txBody>
      </p:sp>
      <p:sp>
        <p:nvSpPr>
          <p:cNvPr id="3" name="Rectangle 3"/>
          <p:cNvSpPr txBox="1">
            <a:spLocks noChangeArrowheads="1"/>
          </p:cNvSpPr>
          <p:nvPr/>
        </p:nvSpPr>
        <p:spPr>
          <a:xfrm>
            <a:off x="5892200" y="748744"/>
            <a:ext cx="5279195" cy="5012787"/>
          </a:xfrm>
          <a:prstGeom prst="rect">
            <a:avLst/>
          </a:prstGeom>
        </p:spPr>
        <p:txBody>
          <a:bodyPr>
            <a:normAutofit fontScale="85000" lnSpcReduction="20000"/>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lnSpc>
                <a:spcPct val="120000"/>
              </a:lnSpc>
              <a:spcBef>
                <a:spcPts val="600"/>
              </a:spcBef>
              <a:buNone/>
            </a:pPr>
            <a:r>
              <a:rPr lang="en-GB" sz="1800" b="1" u="sng" dirty="0"/>
              <a:t>PE Kit</a:t>
            </a:r>
          </a:p>
          <a:p>
            <a:pPr marL="0" indent="0">
              <a:lnSpc>
                <a:spcPct val="120000"/>
              </a:lnSpc>
              <a:spcBef>
                <a:spcPts val="600"/>
              </a:spcBef>
              <a:buNone/>
            </a:pPr>
            <a:r>
              <a:rPr lang="en-GB" sz="1800" i="1" dirty="0"/>
              <a:t>Our PE uniform is the same for all children.</a:t>
            </a:r>
            <a:r>
              <a:rPr lang="en-GB" sz="1800" dirty="0"/>
              <a:t> </a:t>
            </a:r>
          </a:p>
          <a:p>
            <a:pPr marL="0" indent="0">
              <a:lnSpc>
                <a:spcPct val="120000"/>
              </a:lnSpc>
              <a:spcBef>
                <a:spcPts val="600"/>
              </a:spcBef>
              <a:buNone/>
            </a:pPr>
            <a:r>
              <a:rPr lang="en-GB" sz="1800" b="1" u="sng" dirty="0"/>
              <a:t>Summer </a:t>
            </a:r>
          </a:p>
          <a:p>
            <a:pPr>
              <a:lnSpc>
                <a:spcPct val="120000"/>
              </a:lnSpc>
              <a:spcBef>
                <a:spcPts val="600"/>
              </a:spcBef>
            </a:pPr>
            <a:r>
              <a:rPr lang="en-GB" sz="1800" dirty="0"/>
              <a:t>House t-shirt (printed with the school logo)</a:t>
            </a:r>
          </a:p>
          <a:p>
            <a:pPr>
              <a:lnSpc>
                <a:spcPct val="120000"/>
              </a:lnSpc>
              <a:spcBef>
                <a:spcPts val="600"/>
              </a:spcBef>
            </a:pPr>
            <a:r>
              <a:rPr lang="en-GB" sz="1800" dirty="0"/>
              <a:t>Navy blue shorts </a:t>
            </a:r>
          </a:p>
          <a:p>
            <a:pPr>
              <a:lnSpc>
                <a:spcPct val="120000"/>
              </a:lnSpc>
              <a:spcBef>
                <a:spcPts val="600"/>
              </a:spcBef>
            </a:pPr>
            <a:r>
              <a:rPr lang="en-GB" sz="1800" dirty="0"/>
              <a:t>White socks </a:t>
            </a:r>
          </a:p>
          <a:p>
            <a:pPr>
              <a:lnSpc>
                <a:spcPct val="120000"/>
              </a:lnSpc>
              <a:spcBef>
                <a:spcPts val="600"/>
              </a:spcBef>
            </a:pPr>
            <a:r>
              <a:rPr lang="en-GB" sz="1800" dirty="0"/>
              <a:t>Trainers</a:t>
            </a:r>
          </a:p>
          <a:p>
            <a:pPr marL="0" indent="0">
              <a:lnSpc>
                <a:spcPct val="120000"/>
              </a:lnSpc>
              <a:spcBef>
                <a:spcPts val="600"/>
              </a:spcBef>
              <a:buNone/>
            </a:pPr>
            <a:r>
              <a:rPr lang="en-GB" sz="1800" b="1" u="sng" dirty="0"/>
              <a:t>Winter </a:t>
            </a:r>
          </a:p>
          <a:p>
            <a:pPr>
              <a:lnSpc>
                <a:spcPct val="120000"/>
              </a:lnSpc>
              <a:spcBef>
                <a:spcPts val="600"/>
              </a:spcBef>
            </a:pPr>
            <a:r>
              <a:rPr lang="en-GB" sz="1800" dirty="0"/>
              <a:t>House t-shirt (printed with the school logo)</a:t>
            </a:r>
          </a:p>
          <a:p>
            <a:pPr>
              <a:lnSpc>
                <a:spcPct val="120000"/>
              </a:lnSpc>
              <a:spcBef>
                <a:spcPts val="600"/>
              </a:spcBef>
            </a:pPr>
            <a:r>
              <a:rPr lang="en-GB" sz="1800" dirty="0"/>
              <a:t>Navy blue joggers</a:t>
            </a:r>
          </a:p>
          <a:p>
            <a:pPr>
              <a:lnSpc>
                <a:spcPct val="120000"/>
              </a:lnSpc>
              <a:spcBef>
                <a:spcPts val="600"/>
              </a:spcBef>
            </a:pPr>
            <a:r>
              <a:rPr lang="en-GB" sz="1800" dirty="0"/>
              <a:t>Grove hooded jumper</a:t>
            </a:r>
          </a:p>
          <a:p>
            <a:pPr>
              <a:lnSpc>
                <a:spcPct val="120000"/>
              </a:lnSpc>
              <a:spcBef>
                <a:spcPts val="600"/>
              </a:spcBef>
            </a:pPr>
            <a:r>
              <a:rPr lang="en-GB" sz="1800" dirty="0"/>
              <a:t>White socks </a:t>
            </a:r>
          </a:p>
          <a:p>
            <a:pPr>
              <a:lnSpc>
                <a:spcPct val="120000"/>
              </a:lnSpc>
              <a:spcBef>
                <a:spcPts val="600"/>
              </a:spcBef>
            </a:pPr>
            <a:r>
              <a:rPr lang="en-GB" sz="1800" dirty="0"/>
              <a:t>Trainers</a:t>
            </a:r>
          </a:p>
          <a:p>
            <a:pPr marL="0" indent="0">
              <a:lnSpc>
                <a:spcPct val="120000"/>
              </a:lnSpc>
              <a:spcBef>
                <a:spcPts val="0"/>
              </a:spcBef>
              <a:buNone/>
            </a:pPr>
            <a:endParaRPr lang="en-GB" sz="1800" dirty="0"/>
          </a:p>
          <a:p>
            <a:pPr marL="0" indent="0" algn="ctr">
              <a:lnSpc>
                <a:spcPct val="120000"/>
              </a:lnSpc>
              <a:spcBef>
                <a:spcPts val="0"/>
              </a:spcBef>
              <a:buNone/>
            </a:pPr>
            <a:r>
              <a:rPr lang="en-GB" sz="1800" b="1" dirty="0"/>
              <a:t>Our Reception PE day is Thursday. </a:t>
            </a:r>
          </a:p>
          <a:p>
            <a:pPr marL="0" indent="0" algn="ctr">
              <a:lnSpc>
                <a:spcPct val="120000"/>
              </a:lnSpc>
              <a:spcBef>
                <a:spcPts val="0"/>
              </a:spcBef>
              <a:buNone/>
            </a:pPr>
            <a:r>
              <a:rPr lang="en-GB" sz="1800" b="1" dirty="0"/>
              <a:t>On that day, children </a:t>
            </a:r>
            <a:r>
              <a:rPr lang="en-GB" sz="1800" b="1" dirty="0" smtClean="0"/>
              <a:t>to </a:t>
            </a:r>
            <a:r>
              <a:rPr lang="en-GB" sz="1800" b="1" dirty="0"/>
              <a:t>come in ready in their PE kits. </a:t>
            </a:r>
          </a:p>
        </p:txBody>
      </p:sp>
      <p:sp>
        <p:nvSpPr>
          <p:cNvPr id="4" name="Rounded Rectangle 3"/>
          <p:cNvSpPr/>
          <p:nvPr/>
        </p:nvSpPr>
        <p:spPr>
          <a:xfrm>
            <a:off x="1351576" y="5213594"/>
            <a:ext cx="3320243" cy="601030"/>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000" b="1" i="1" dirty="0"/>
              <a:t>Everything</a:t>
            </a:r>
            <a:r>
              <a:rPr lang="en-GB" sz="2000" dirty="0"/>
              <a:t> named please!</a:t>
            </a:r>
          </a:p>
        </p:txBody>
      </p:sp>
      <p:sp>
        <p:nvSpPr>
          <p:cNvPr id="5" name="Rounded Rectangle 4"/>
          <p:cNvSpPr/>
          <p:nvPr/>
        </p:nvSpPr>
        <p:spPr>
          <a:xfrm>
            <a:off x="4950690" y="5622801"/>
            <a:ext cx="6871855" cy="854464"/>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dirty="0"/>
              <a:t>School Uniform with The Grove logo (jumpers, cardigans </a:t>
            </a:r>
            <a:r>
              <a:rPr lang="en-GB" dirty="0" err="1"/>
              <a:t>etc</a:t>
            </a:r>
            <a:r>
              <a:rPr lang="en-GB" dirty="0"/>
              <a:t>) can be ordered from </a:t>
            </a:r>
            <a:r>
              <a:rPr lang="en-GB" dirty="0">
                <a:solidFill>
                  <a:schemeClr val="accent6"/>
                </a:solidFill>
                <a:hlinkClick r:id="rId4"/>
              </a:rPr>
              <a:t>https://www.brendas.co.uk</a:t>
            </a:r>
            <a:r>
              <a:rPr lang="en-GB" dirty="0">
                <a:hlinkClick r:id="rId4"/>
              </a:rPr>
              <a:t>/</a:t>
            </a:r>
            <a:r>
              <a:rPr lang="en-GB" dirty="0"/>
              <a:t> </a:t>
            </a:r>
          </a:p>
        </p:txBody>
      </p:sp>
      <p:sp>
        <p:nvSpPr>
          <p:cNvPr id="10" name="Rectangle 3"/>
          <p:cNvSpPr txBox="1">
            <a:spLocks noChangeArrowheads="1"/>
          </p:cNvSpPr>
          <p:nvPr/>
        </p:nvSpPr>
        <p:spPr>
          <a:xfrm>
            <a:off x="1333890" y="1308126"/>
            <a:ext cx="6650486" cy="4205983"/>
          </a:xfrm>
          <a:prstGeom prst="rect">
            <a:avLst/>
          </a:prstGeom>
        </p:spPr>
        <p:txBody>
          <a:bodyPr>
            <a:normAutofit fontScale="47500" lnSpcReduction="20000"/>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GB" altLang="en-US" sz="5900" dirty="0">
                <a:solidFill>
                  <a:schemeClr val="tx2">
                    <a:lumMod val="90000"/>
                    <a:lumOff val="10000"/>
                  </a:schemeClr>
                </a:solidFill>
                <a:cs typeface="Arial" panose="020B0604020202020204" pitchFamily="34" charset="0"/>
              </a:rPr>
              <a:t>School uniform</a:t>
            </a:r>
          </a:p>
          <a:p>
            <a:pPr marL="0" indent="0">
              <a:lnSpc>
                <a:spcPct val="120000"/>
              </a:lnSpc>
              <a:spcBef>
                <a:spcPts val="600"/>
              </a:spcBef>
              <a:buNone/>
            </a:pPr>
            <a:r>
              <a:rPr lang="en-US" sz="3200" b="1" u="sng" dirty="0"/>
              <a:t>Reception and Key Stage 1 Uniform</a:t>
            </a:r>
          </a:p>
          <a:p>
            <a:pPr marL="0" indent="0">
              <a:lnSpc>
                <a:spcPct val="120000"/>
              </a:lnSpc>
              <a:spcBef>
                <a:spcPts val="600"/>
              </a:spcBef>
              <a:buNone/>
            </a:pPr>
            <a:r>
              <a:rPr lang="en-US" sz="3200" b="1" u="sng" dirty="0"/>
              <a:t>All year round </a:t>
            </a:r>
          </a:p>
          <a:p>
            <a:pPr>
              <a:lnSpc>
                <a:spcPct val="120000"/>
              </a:lnSpc>
              <a:spcBef>
                <a:spcPts val="600"/>
              </a:spcBef>
            </a:pPr>
            <a:r>
              <a:rPr lang="en-US" sz="3200" dirty="0"/>
              <a:t>Grey skirt/pinafore dress or grey school trousers</a:t>
            </a:r>
          </a:p>
          <a:p>
            <a:pPr>
              <a:lnSpc>
                <a:spcPct val="120000"/>
              </a:lnSpc>
              <a:spcBef>
                <a:spcPts val="600"/>
              </a:spcBef>
            </a:pPr>
            <a:r>
              <a:rPr lang="en-US" sz="3200" dirty="0"/>
              <a:t>Pale blue collared polo shirt </a:t>
            </a:r>
          </a:p>
          <a:p>
            <a:pPr>
              <a:lnSpc>
                <a:spcPct val="120000"/>
              </a:lnSpc>
              <a:spcBef>
                <a:spcPts val="600"/>
              </a:spcBef>
            </a:pPr>
            <a:r>
              <a:rPr lang="en-US" sz="3200" dirty="0"/>
              <a:t>Royal blue sweatshirt/cardigan with school logo</a:t>
            </a:r>
          </a:p>
          <a:p>
            <a:pPr>
              <a:lnSpc>
                <a:spcPct val="120000"/>
              </a:lnSpc>
              <a:spcBef>
                <a:spcPts val="600"/>
              </a:spcBef>
            </a:pPr>
            <a:r>
              <a:rPr lang="en-US" sz="3200" dirty="0"/>
              <a:t>Grey tights or grey socks </a:t>
            </a:r>
          </a:p>
          <a:p>
            <a:pPr>
              <a:lnSpc>
                <a:spcPct val="120000"/>
              </a:lnSpc>
              <a:spcBef>
                <a:spcPts val="600"/>
              </a:spcBef>
            </a:pPr>
            <a:r>
              <a:rPr lang="en-US" sz="3200" dirty="0"/>
              <a:t>Black shoes (with an ankle strap or support) </a:t>
            </a:r>
          </a:p>
          <a:p>
            <a:pPr marL="0" indent="0">
              <a:lnSpc>
                <a:spcPct val="120000"/>
              </a:lnSpc>
              <a:spcBef>
                <a:spcPts val="600"/>
              </a:spcBef>
              <a:buNone/>
            </a:pPr>
            <a:r>
              <a:rPr lang="en-US" sz="3200" b="1" u="sng" dirty="0"/>
              <a:t>Optional Summer Uniform</a:t>
            </a:r>
          </a:p>
          <a:p>
            <a:pPr>
              <a:lnSpc>
                <a:spcPct val="120000"/>
              </a:lnSpc>
              <a:spcBef>
                <a:spcPts val="600"/>
              </a:spcBef>
            </a:pPr>
            <a:r>
              <a:rPr lang="en-US" sz="3200" dirty="0"/>
              <a:t>Blue and white striped or check dress </a:t>
            </a:r>
          </a:p>
          <a:p>
            <a:pPr>
              <a:lnSpc>
                <a:spcPct val="120000"/>
              </a:lnSpc>
              <a:spcBef>
                <a:spcPts val="600"/>
              </a:spcBef>
            </a:pPr>
            <a:r>
              <a:rPr lang="en-US" sz="3200" dirty="0"/>
              <a:t>Sandals with closed in toes </a:t>
            </a:r>
          </a:p>
          <a:p>
            <a:pPr>
              <a:lnSpc>
                <a:spcPct val="120000"/>
              </a:lnSpc>
              <a:spcBef>
                <a:spcPts val="600"/>
              </a:spcBef>
            </a:pPr>
            <a:r>
              <a:rPr lang="en-US" sz="3200" dirty="0"/>
              <a:t>Grey shorts</a:t>
            </a:r>
          </a:p>
        </p:txBody>
      </p:sp>
      <p:graphicFrame>
        <p:nvGraphicFramePr>
          <p:cNvPr id="6" name="Table 5"/>
          <p:cNvGraphicFramePr>
            <a:graphicFrameLocks noGrp="1"/>
          </p:cNvGraphicFramePr>
          <p:nvPr>
            <p:extLst>
              <p:ext uri="{D42A27DB-BD31-4B8C-83A1-F6EECF244321}">
                <p14:modId xmlns:p14="http://schemas.microsoft.com/office/powerpoint/2010/main" val="119691779"/>
              </p:ext>
            </p:extLst>
          </p:nvPr>
        </p:nvGraphicFramePr>
        <p:xfrm>
          <a:off x="8682182" y="2105891"/>
          <a:ext cx="2955638" cy="932376"/>
        </p:xfrm>
        <a:graphic>
          <a:graphicData uri="http://schemas.openxmlformats.org/drawingml/2006/table">
            <a:tbl>
              <a:tblPr firstRow="1" bandRow="1">
                <a:tableStyleId>{5C22544A-7EE6-4342-B048-85BDC9FD1C3A}</a:tableStyleId>
              </a:tblPr>
              <a:tblGrid>
                <a:gridCol w="1477819">
                  <a:extLst>
                    <a:ext uri="{9D8B030D-6E8A-4147-A177-3AD203B41FA5}">
                      <a16:colId xmlns:a16="http://schemas.microsoft.com/office/drawing/2014/main" val="544126615"/>
                    </a:ext>
                  </a:extLst>
                </a:gridCol>
                <a:gridCol w="1477819">
                  <a:extLst>
                    <a:ext uri="{9D8B030D-6E8A-4147-A177-3AD203B41FA5}">
                      <a16:colId xmlns:a16="http://schemas.microsoft.com/office/drawing/2014/main" val="10552871"/>
                    </a:ext>
                  </a:extLst>
                </a:gridCol>
              </a:tblGrid>
              <a:tr h="411515">
                <a:tc>
                  <a:txBody>
                    <a:bodyPr/>
                    <a:lstStyle/>
                    <a:p>
                      <a:pPr algn="ctr">
                        <a:lnSpc>
                          <a:spcPct val="150000"/>
                        </a:lnSpc>
                      </a:pPr>
                      <a:r>
                        <a:rPr lang="en-US" sz="1600" dirty="0" err="1" smtClean="0"/>
                        <a:t>Wembley</a:t>
                      </a:r>
                      <a:endParaRPr lang="en-GB" sz="1600" dirty="0"/>
                    </a:p>
                  </a:txBody>
                  <a:tcPr>
                    <a:solidFill>
                      <a:srgbClr val="FF0000"/>
                    </a:solidFill>
                  </a:tcPr>
                </a:tc>
                <a:tc>
                  <a:txBody>
                    <a:bodyPr/>
                    <a:lstStyle/>
                    <a:p>
                      <a:pPr algn="ctr">
                        <a:lnSpc>
                          <a:spcPct val="150000"/>
                        </a:lnSpc>
                      </a:pPr>
                      <a:r>
                        <a:rPr lang="en-US" sz="1600" dirty="0" smtClean="0"/>
                        <a:t>Oval</a:t>
                      </a:r>
                      <a:endParaRPr lang="en-GB" sz="1600" dirty="0"/>
                    </a:p>
                  </a:txBody>
                  <a:tcPr>
                    <a:solidFill>
                      <a:srgbClr val="FFFF00"/>
                    </a:solidFill>
                  </a:tcPr>
                </a:tc>
                <a:extLst>
                  <a:ext uri="{0D108BD9-81ED-4DB2-BD59-A6C34878D82A}">
                    <a16:rowId xmlns:a16="http://schemas.microsoft.com/office/drawing/2014/main" val="3571252555"/>
                  </a:ext>
                </a:extLst>
              </a:tr>
              <a:tr h="475176">
                <a:tc>
                  <a:txBody>
                    <a:bodyPr/>
                    <a:lstStyle/>
                    <a:p>
                      <a:pPr algn="ctr">
                        <a:lnSpc>
                          <a:spcPct val="150000"/>
                        </a:lnSpc>
                      </a:pPr>
                      <a:r>
                        <a:rPr lang="en-US" sz="1600" dirty="0" err="1" smtClean="0"/>
                        <a:t>Twickenham</a:t>
                      </a:r>
                      <a:endParaRPr lang="en-GB" sz="1600" dirty="0"/>
                    </a:p>
                  </a:txBody>
                  <a:tcPr>
                    <a:solidFill>
                      <a:srgbClr val="00B0F0"/>
                    </a:solidFill>
                  </a:tcPr>
                </a:tc>
                <a:tc>
                  <a:txBody>
                    <a:bodyPr/>
                    <a:lstStyle/>
                    <a:p>
                      <a:pPr algn="ctr">
                        <a:lnSpc>
                          <a:spcPct val="150000"/>
                        </a:lnSpc>
                      </a:pPr>
                      <a:r>
                        <a:rPr lang="en-US" sz="1600" dirty="0" smtClean="0"/>
                        <a:t>Wimbledon</a:t>
                      </a:r>
                      <a:endParaRPr lang="en-GB" sz="1600" dirty="0"/>
                    </a:p>
                  </a:txBody>
                  <a:tcPr>
                    <a:solidFill>
                      <a:srgbClr val="00B050"/>
                    </a:solidFill>
                  </a:tcPr>
                </a:tc>
                <a:extLst>
                  <a:ext uri="{0D108BD9-81ED-4DB2-BD59-A6C34878D82A}">
                    <a16:rowId xmlns:a16="http://schemas.microsoft.com/office/drawing/2014/main" val="314022841"/>
                  </a:ext>
                </a:extLst>
              </a:tr>
            </a:tbl>
          </a:graphicData>
        </a:graphic>
      </p:graphicFrame>
    </p:spTree>
    <p:extLst>
      <p:ext uri="{BB962C8B-B14F-4D97-AF65-F5344CB8AC3E}">
        <p14:creationId xmlns:p14="http://schemas.microsoft.com/office/powerpoint/2010/main" val="2223835161"/>
      </p:ext>
    </p:extLst>
  </p:cSld>
  <p:clrMapOvr>
    <a:masterClrMapping/>
  </p:clrMapOvr>
  <mc:AlternateContent xmlns:mc="http://schemas.openxmlformats.org/markup-compatibility/2006" xmlns:p14="http://schemas.microsoft.com/office/powerpoint/2010/main">
    <mc:Choice Requires="p14">
      <p:transition p14:dur="0" advTm="72055"/>
    </mc:Choice>
    <mc:Fallback xmlns="">
      <p:transition advTm="72055"/>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
        <p:nvSpPr>
          <p:cNvPr id="2" name="Rectangle 2"/>
          <p:cNvSpPr txBox="1">
            <a:spLocks noChangeArrowheads="1"/>
          </p:cNvSpPr>
          <p:nvPr/>
        </p:nvSpPr>
        <p:spPr>
          <a:xfrm>
            <a:off x="1394329" y="944551"/>
            <a:ext cx="6673174" cy="792088"/>
          </a:xfrm>
          <a:prstGeom prst="rect">
            <a:avLst/>
          </a:prstGeom>
        </p:spPr>
        <p:txBody>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altLang="en-US" b="1" dirty="0">
                <a:solidFill>
                  <a:schemeClr val="tx1"/>
                </a:solidFill>
                <a:latin typeface="+mn-lt"/>
                <a:cs typeface="Arial" panose="020B0604020202020204" pitchFamily="34" charset="0"/>
              </a:rPr>
              <a:t>What do I need?</a:t>
            </a:r>
          </a:p>
        </p:txBody>
      </p:sp>
      <p:sp>
        <p:nvSpPr>
          <p:cNvPr id="3" name="Rectangle 3"/>
          <p:cNvSpPr txBox="1">
            <a:spLocks noChangeArrowheads="1"/>
          </p:cNvSpPr>
          <p:nvPr/>
        </p:nvSpPr>
        <p:spPr>
          <a:xfrm>
            <a:off x="1311202" y="1912719"/>
            <a:ext cx="7479709" cy="3545567"/>
          </a:xfrm>
          <a:prstGeom prst="rect">
            <a:avLst/>
          </a:prstGeom>
        </p:spPr>
        <p:txBody>
          <a:bodyPr>
            <a:normAutofit lnSpcReduction="10000"/>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r>
              <a:rPr lang="en-GB" altLang="en-US" sz="3000" dirty="0">
                <a:solidFill>
                  <a:schemeClr val="tx2">
                    <a:lumMod val="90000"/>
                    <a:lumOff val="10000"/>
                  </a:schemeClr>
                </a:solidFill>
                <a:cs typeface="Arial" panose="020B0604020202020204" pitchFamily="34" charset="0"/>
              </a:rPr>
              <a:t>A named water bottle (that they recognise)</a:t>
            </a:r>
          </a:p>
          <a:p>
            <a:r>
              <a:rPr lang="en-GB" altLang="en-US" sz="3000" dirty="0">
                <a:solidFill>
                  <a:schemeClr val="tx2">
                    <a:lumMod val="90000"/>
                    <a:lumOff val="10000"/>
                  </a:schemeClr>
                </a:solidFill>
                <a:cs typeface="Arial" panose="020B0604020202020204" pitchFamily="34" charset="0"/>
              </a:rPr>
              <a:t>A book bag or backpack</a:t>
            </a:r>
          </a:p>
          <a:p>
            <a:r>
              <a:rPr lang="en-GB" altLang="en-US" sz="3000" dirty="0">
                <a:solidFill>
                  <a:schemeClr val="tx2">
                    <a:lumMod val="90000"/>
                    <a:lumOff val="10000"/>
                  </a:schemeClr>
                </a:solidFill>
                <a:cs typeface="Arial" panose="020B0604020202020204" pitchFamily="34" charset="0"/>
              </a:rPr>
              <a:t>Packed lunch (if required)</a:t>
            </a:r>
          </a:p>
          <a:p>
            <a:r>
              <a:rPr lang="en-GB" altLang="en-US" sz="3000" dirty="0">
                <a:solidFill>
                  <a:schemeClr val="tx2">
                    <a:lumMod val="90000"/>
                    <a:lumOff val="10000"/>
                  </a:schemeClr>
                </a:solidFill>
                <a:cs typeface="Arial" panose="020B0604020202020204" pitchFamily="34" charset="0"/>
              </a:rPr>
              <a:t>Coat</a:t>
            </a:r>
          </a:p>
          <a:p>
            <a:r>
              <a:rPr lang="en-GB" altLang="en-US" sz="3000" dirty="0">
                <a:solidFill>
                  <a:schemeClr val="tx2">
                    <a:lumMod val="90000"/>
                    <a:lumOff val="10000"/>
                  </a:schemeClr>
                </a:solidFill>
                <a:cs typeface="Arial" panose="020B0604020202020204" pitchFamily="34" charset="0"/>
              </a:rPr>
              <a:t>Wellies</a:t>
            </a:r>
          </a:p>
          <a:p>
            <a:r>
              <a:rPr lang="en-GB" altLang="en-US" sz="3000" dirty="0">
                <a:solidFill>
                  <a:schemeClr val="tx2">
                    <a:lumMod val="90000"/>
                    <a:lumOff val="10000"/>
                  </a:schemeClr>
                </a:solidFill>
                <a:cs typeface="Arial" panose="020B0604020202020204" pitchFamily="34" charset="0"/>
              </a:rPr>
              <a:t>Spare set of clothes</a:t>
            </a:r>
          </a:p>
          <a:p>
            <a:pPr marL="0" indent="0">
              <a:buNone/>
            </a:pPr>
            <a:endParaRPr lang="en-GB" altLang="en-US" sz="3000" dirty="0">
              <a:solidFill>
                <a:schemeClr val="tx2">
                  <a:lumMod val="90000"/>
                  <a:lumOff val="10000"/>
                </a:schemeClr>
              </a:solidFill>
              <a:cs typeface="Arial" panose="020B0604020202020204" pitchFamily="34" charset="0"/>
            </a:endParaRPr>
          </a:p>
        </p:txBody>
      </p:sp>
      <p:sp>
        <p:nvSpPr>
          <p:cNvPr id="4" name="Rounded Rectangle 3"/>
          <p:cNvSpPr/>
          <p:nvPr/>
        </p:nvSpPr>
        <p:spPr>
          <a:xfrm>
            <a:off x="7283102" y="2838777"/>
            <a:ext cx="3892898" cy="1764812"/>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GB" sz="2800" b="1" i="1" dirty="0"/>
              <a:t>Everything</a:t>
            </a:r>
            <a:r>
              <a:rPr lang="en-GB" sz="2800" dirty="0"/>
              <a:t> named please!</a:t>
            </a:r>
          </a:p>
        </p:txBody>
      </p:sp>
    </p:spTree>
    <p:extLst>
      <p:ext uri="{BB962C8B-B14F-4D97-AF65-F5344CB8AC3E}">
        <p14:creationId xmlns:p14="http://schemas.microsoft.com/office/powerpoint/2010/main" val="2200141527"/>
      </p:ext>
    </p:extLst>
  </p:cSld>
  <p:clrMapOvr>
    <a:masterClrMapping/>
  </p:clrMapOvr>
  <mc:AlternateContent xmlns:mc="http://schemas.openxmlformats.org/markup-compatibility/2006" xmlns:p14="http://schemas.microsoft.com/office/powerpoint/2010/main">
    <mc:Choice Requires="p14">
      <p:transition p14:dur="0" advTm="72055"/>
    </mc:Choice>
    <mc:Fallback xmlns="">
      <p:transition advTm="72055"/>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
        <p:nvSpPr>
          <p:cNvPr id="2" name="Rectangle 2"/>
          <p:cNvSpPr txBox="1">
            <a:spLocks noChangeArrowheads="1"/>
          </p:cNvSpPr>
          <p:nvPr/>
        </p:nvSpPr>
        <p:spPr>
          <a:xfrm>
            <a:off x="493060" y="395065"/>
            <a:ext cx="6259275" cy="851846"/>
          </a:xfrm>
          <a:prstGeom prst="rect">
            <a:avLst/>
          </a:prstGeom>
        </p:spPr>
        <p:txBody>
          <a:bodyPr>
            <a:normAutofit fontScale="85000" lnSpcReduction="100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altLang="en-US" sz="4000" b="1" dirty="0">
                <a:solidFill>
                  <a:schemeClr val="tx1"/>
                </a:solidFill>
                <a:latin typeface="+mn-lt"/>
                <a:cs typeface="Arial" panose="020B0604020202020204" pitchFamily="34" charset="0"/>
              </a:rPr>
              <a:t>Preparing your child for school</a:t>
            </a:r>
          </a:p>
        </p:txBody>
      </p:sp>
      <p:sp>
        <p:nvSpPr>
          <p:cNvPr id="3" name="Rectangle 3"/>
          <p:cNvSpPr txBox="1">
            <a:spLocks noChangeArrowheads="1"/>
          </p:cNvSpPr>
          <p:nvPr/>
        </p:nvSpPr>
        <p:spPr>
          <a:xfrm>
            <a:off x="573579" y="1246911"/>
            <a:ext cx="11105803" cy="4621876"/>
          </a:xfrm>
          <a:prstGeom prst="rect">
            <a:avLst/>
          </a:prstGeom>
        </p:spPr>
        <p:txBody>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endParaRPr lang="en-GB" altLang="en-US" sz="2800" dirty="0">
              <a:solidFill>
                <a:schemeClr val="tx2">
                  <a:lumMod val="90000"/>
                  <a:lumOff val="10000"/>
                </a:schemeClr>
              </a:solidFill>
              <a:latin typeface="Bell MT" panose="02020503060305020303" pitchFamily="18" charset="0"/>
              <a:cs typeface="Arial" panose="020B0604020202020204" pitchFamily="34" charset="0"/>
            </a:endParaRPr>
          </a:p>
          <a:p>
            <a:endParaRPr lang="en-GB" altLang="en-US" dirty="0">
              <a:latin typeface="Bell MT" panose="02020503060305020303"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542515310"/>
              </p:ext>
            </p:extLst>
          </p:nvPr>
        </p:nvGraphicFramePr>
        <p:xfrm>
          <a:off x="3751454" y="1182257"/>
          <a:ext cx="7850910" cy="5101809"/>
        </p:xfrm>
        <a:graphic>
          <a:graphicData uri="http://schemas.openxmlformats.org/drawingml/2006/table">
            <a:tbl>
              <a:tblPr firstRow="1" bandRow="1">
                <a:tableStyleId>{7DF18680-E054-41AD-8BC1-D1AEF772440D}</a:tableStyleId>
              </a:tblPr>
              <a:tblGrid>
                <a:gridCol w="3925455">
                  <a:extLst>
                    <a:ext uri="{9D8B030D-6E8A-4147-A177-3AD203B41FA5}">
                      <a16:colId xmlns:a16="http://schemas.microsoft.com/office/drawing/2014/main" val="2288968206"/>
                    </a:ext>
                  </a:extLst>
                </a:gridCol>
                <a:gridCol w="3925455">
                  <a:extLst>
                    <a:ext uri="{9D8B030D-6E8A-4147-A177-3AD203B41FA5}">
                      <a16:colId xmlns:a16="http://schemas.microsoft.com/office/drawing/2014/main" val="716169339"/>
                    </a:ext>
                  </a:extLst>
                </a:gridCol>
              </a:tblGrid>
              <a:tr h="423096">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2000" dirty="0"/>
                        <a:t>Emotional </a:t>
                      </a:r>
                      <a:endParaRPr lang="en-GB" sz="2000" dirty="0">
                        <a:latin typeface="+mn-lt"/>
                      </a:endParaRPr>
                    </a:p>
                  </a:txBody>
                  <a:tcPr/>
                </a:tc>
                <a:tc>
                  <a:txBody>
                    <a:bodyPr/>
                    <a:lstStyle/>
                    <a:p>
                      <a:pPr algn="ctr"/>
                      <a:r>
                        <a:rPr lang="en-GB" sz="2000" dirty="0"/>
                        <a:t>Physical</a:t>
                      </a:r>
                      <a:endParaRPr lang="en-GB" sz="2000" dirty="0">
                        <a:latin typeface="+mn-lt"/>
                      </a:endParaRPr>
                    </a:p>
                  </a:txBody>
                  <a:tcPr/>
                </a:tc>
                <a:extLst>
                  <a:ext uri="{0D108BD9-81ED-4DB2-BD59-A6C34878D82A}">
                    <a16:rowId xmlns:a16="http://schemas.microsoft.com/office/drawing/2014/main" val="718086911"/>
                  </a:ext>
                </a:extLst>
              </a:tr>
              <a:tr h="59938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sz="1600" dirty="0"/>
                        <a:t>Talk to your child</a:t>
                      </a:r>
                      <a:r>
                        <a:rPr lang="en-GB" altLang="en-US" sz="1600" baseline="0" dirty="0"/>
                        <a:t> </a:t>
                      </a:r>
                      <a:r>
                        <a:rPr lang="en-GB" altLang="en-US" sz="1600" dirty="0"/>
                        <a:t>about what they are</a:t>
                      </a:r>
                      <a:r>
                        <a:rPr lang="en-GB" altLang="en-US" sz="1600" baseline="0" dirty="0"/>
                        <a:t> </a:t>
                      </a:r>
                      <a:r>
                        <a:rPr lang="en-GB" altLang="en-US" sz="1600" dirty="0"/>
                        <a:t>most looking forward</a:t>
                      </a:r>
                      <a:r>
                        <a:rPr lang="en-GB" altLang="en-US" sz="1600" baseline="0" dirty="0"/>
                        <a:t> </a:t>
                      </a:r>
                      <a:r>
                        <a:rPr lang="en-GB" altLang="en-US" sz="1600" dirty="0"/>
                        <a:t>to at school</a:t>
                      </a:r>
                      <a:endParaRPr lang="en-GB" altLang="en-US" sz="1600" dirty="0">
                        <a:solidFill>
                          <a:schemeClr val="tx2">
                            <a:lumMod val="90000"/>
                            <a:lumOff val="10000"/>
                          </a:schemeClr>
                        </a:solidFill>
                        <a:latin typeface="+mn-lt"/>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sz="1600" dirty="0"/>
                        <a:t>Dress themselves including zips </a:t>
                      </a:r>
                      <a:endParaRPr lang="en-GB" altLang="en-US" sz="1600" dirty="0">
                        <a:solidFill>
                          <a:schemeClr val="tx2">
                            <a:lumMod val="90000"/>
                            <a:lumOff val="10000"/>
                          </a:schemeClr>
                        </a:solidFill>
                        <a:latin typeface="+mn-lt"/>
                        <a:cs typeface="Arial" panose="020B0604020202020204" pitchFamily="34" charset="0"/>
                      </a:endParaRPr>
                    </a:p>
                  </a:txBody>
                  <a:tcPr/>
                </a:tc>
                <a:extLst>
                  <a:ext uri="{0D108BD9-81ED-4DB2-BD59-A6C34878D82A}">
                    <a16:rowId xmlns:a16="http://schemas.microsoft.com/office/drawing/2014/main" val="710205988"/>
                  </a:ext>
                </a:extLst>
              </a:tr>
              <a:tr h="511042">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sz="1600" dirty="0"/>
                        <a:t>Know how to ask for what they want/need</a:t>
                      </a:r>
                      <a:endParaRPr lang="en-GB" altLang="en-US" sz="1600" dirty="0">
                        <a:solidFill>
                          <a:schemeClr val="tx2">
                            <a:lumMod val="90000"/>
                            <a:lumOff val="10000"/>
                          </a:schemeClr>
                        </a:solidFill>
                        <a:latin typeface="+mn-lt"/>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sz="1600" dirty="0"/>
                        <a:t>Use the toilet independently</a:t>
                      </a:r>
                      <a:endParaRPr lang="en-GB" altLang="en-US" sz="1600" dirty="0">
                        <a:solidFill>
                          <a:schemeClr val="tx2">
                            <a:lumMod val="90000"/>
                            <a:lumOff val="10000"/>
                          </a:schemeClr>
                        </a:solidFill>
                        <a:latin typeface="+mn-lt"/>
                        <a:cs typeface="Arial" panose="020B0604020202020204" pitchFamily="34" charset="0"/>
                      </a:endParaRPr>
                    </a:p>
                  </a:txBody>
                  <a:tcPr/>
                </a:tc>
                <a:extLst>
                  <a:ext uri="{0D108BD9-81ED-4DB2-BD59-A6C34878D82A}">
                    <a16:rowId xmlns:a16="http://schemas.microsoft.com/office/drawing/2014/main" val="3195698094"/>
                  </a:ext>
                </a:extLst>
              </a:tr>
              <a:tr h="84619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sz="1600" dirty="0"/>
                        <a:t>Create opportunities for your child to separate from their main carer</a:t>
                      </a:r>
                      <a:r>
                        <a:rPr lang="en-GB" altLang="en-US" sz="1600" baseline="0" dirty="0"/>
                        <a:t> (in line with current Government guidelines) </a:t>
                      </a:r>
                      <a:endParaRPr lang="en-GB" altLang="en-US" sz="1600" dirty="0">
                        <a:solidFill>
                          <a:schemeClr val="tx2">
                            <a:lumMod val="90000"/>
                            <a:lumOff val="10000"/>
                          </a:schemeClr>
                        </a:solidFill>
                        <a:latin typeface="+mn-lt"/>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sz="1600" dirty="0"/>
                        <a:t>Use cutlery</a:t>
                      </a:r>
                      <a:endParaRPr lang="en-GB" altLang="en-US" sz="1600" dirty="0">
                        <a:solidFill>
                          <a:schemeClr val="tx2">
                            <a:lumMod val="90000"/>
                            <a:lumOff val="10000"/>
                          </a:schemeClr>
                        </a:solidFill>
                        <a:latin typeface="+mn-lt"/>
                        <a:cs typeface="Arial" panose="020B0604020202020204" pitchFamily="34" charset="0"/>
                      </a:endParaRPr>
                    </a:p>
                  </a:txBody>
                  <a:tcPr/>
                </a:tc>
                <a:extLst>
                  <a:ext uri="{0D108BD9-81ED-4DB2-BD59-A6C34878D82A}">
                    <a16:rowId xmlns:a16="http://schemas.microsoft.com/office/drawing/2014/main" val="5853372"/>
                  </a:ext>
                </a:extLst>
              </a:tr>
              <a:tr h="80868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sz="1600" dirty="0"/>
                        <a:t>Look at the school’s</a:t>
                      </a:r>
                      <a:r>
                        <a:rPr lang="en-GB" altLang="en-US" sz="1600" baseline="0" dirty="0"/>
                        <a:t> </a:t>
                      </a:r>
                      <a:r>
                        <a:rPr lang="en-GB" altLang="en-US" sz="1600" dirty="0"/>
                        <a:t>brochure, prospectus or</a:t>
                      </a:r>
                      <a:r>
                        <a:rPr lang="en-GB" altLang="en-US" sz="1600" baseline="0" dirty="0"/>
                        <a:t> </a:t>
                      </a:r>
                      <a:r>
                        <a:rPr lang="en-GB" altLang="en-US" sz="1600" dirty="0"/>
                        <a:t>website together and talk</a:t>
                      </a:r>
                      <a:r>
                        <a:rPr lang="en-GB" altLang="en-US" sz="1600" baseline="0" dirty="0"/>
                        <a:t> </a:t>
                      </a:r>
                      <a:r>
                        <a:rPr lang="en-GB" altLang="en-US" sz="1600" dirty="0"/>
                        <a:t>about the pictures.</a:t>
                      </a:r>
                      <a:endParaRPr lang="en-GB" altLang="en-US" sz="1600" dirty="0">
                        <a:solidFill>
                          <a:schemeClr val="tx2">
                            <a:lumMod val="90000"/>
                            <a:lumOff val="10000"/>
                          </a:schemeClr>
                        </a:solidFill>
                        <a:latin typeface="+mn-lt"/>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sz="1600" dirty="0"/>
                        <a:t>Being used to tidying up when an activity is finished</a:t>
                      </a:r>
                      <a:r>
                        <a:rPr lang="en-GB" altLang="en-US" sz="1600" baseline="0" dirty="0"/>
                        <a:t> – ‘choose it, use it, put it away’</a:t>
                      </a:r>
                      <a:endParaRPr lang="en-GB" altLang="en-US" sz="1600" dirty="0">
                        <a:solidFill>
                          <a:schemeClr val="tx2">
                            <a:lumMod val="90000"/>
                            <a:lumOff val="10000"/>
                          </a:schemeClr>
                        </a:solidFill>
                        <a:latin typeface="+mn-lt"/>
                        <a:cs typeface="Arial" panose="020B0604020202020204" pitchFamily="34" charset="0"/>
                      </a:endParaRPr>
                    </a:p>
                  </a:txBody>
                  <a:tcPr/>
                </a:tc>
                <a:extLst>
                  <a:ext uri="{0D108BD9-81ED-4DB2-BD59-A6C34878D82A}">
                    <a16:rowId xmlns:a16="http://schemas.microsoft.com/office/drawing/2014/main" val="174384688"/>
                  </a:ext>
                </a:extLst>
              </a:tr>
              <a:tr h="1156885">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sz="1600" dirty="0"/>
                        <a:t>If</a:t>
                      </a:r>
                      <a:r>
                        <a:rPr lang="en-GB" altLang="en-US" sz="1600" baseline="0" dirty="0"/>
                        <a:t> your child is anxious about starting school you could practise the school run together, focus on things they enjoy, read books together about starting school. </a:t>
                      </a:r>
                      <a:endParaRPr lang="en-GB" altLang="en-US" sz="1600" dirty="0">
                        <a:solidFill>
                          <a:schemeClr val="tx2">
                            <a:lumMod val="90000"/>
                            <a:lumOff val="10000"/>
                          </a:schemeClr>
                        </a:solidFill>
                        <a:latin typeface="+mn-lt"/>
                        <a:cs typeface="Arial" panose="020B0604020202020204" pitchFamily="34" charset="0"/>
                      </a:endParaRP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sz="1600" dirty="0"/>
                        <a:t>Using a tissue to ‘catch it, bin it, kill it’</a:t>
                      </a:r>
                      <a:endParaRPr lang="en-GB" altLang="en-US" sz="1600" dirty="0">
                        <a:solidFill>
                          <a:schemeClr val="tx2">
                            <a:lumMod val="90000"/>
                            <a:lumOff val="10000"/>
                          </a:schemeClr>
                        </a:solidFill>
                        <a:latin typeface="+mn-lt"/>
                        <a:cs typeface="Arial" panose="020B0604020202020204" pitchFamily="34" charset="0"/>
                      </a:endParaRPr>
                    </a:p>
                  </a:txBody>
                  <a:tcPr/>
                </a:tc>
                <a:extLst>
                  <a:ext uri="{0D108BD9-81ED-4DB2-BD59-A6C34878D82A}">
                    <a16:rowId xmlns:a16="http://schemas.microsoft.com/office/drawing/2014/main" val="867189550"/>
                  </a:ext>
                </a:extLst>
              </a:tr>
              <a:tr h="742248">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sz="1600" baseline="0" dirty="0"/>
                        <a:t>Share your own positive memories of school. </a:t>
                      </a:r>
                      <a:endParaRPr lang="en-GB" altLang="en-US" sz="1600" dirty="0"/>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altLang="en-US" sz="1600" dirty="0"/>
                        <a:t>Being able to wash their hands</a:t>
                      </a:r>
                      <a:endParaRPr lang="en-GB" altLang="en-US" sz="1600" dirty="0">
                        <a:solidFill>
                          <a:schemeClr val="tx2">
                            <a:lumMod val="90000"/>
                            <a:lumOff val="10000"/>
                          </a:schemeClr>
                        </a:solidFill>
                        <a:latin typeface="+mn-lt"/>
                        <a:cs typeface="Arial" panose="020B0604020202020204" pitchFamily="34" charset="0"/>
                      </a:endParaRPr>
                    </a:p>
                  </a:txBody>
                  <a:tcPr/>
                </a:tc>
                <a:extLst>
                  <a:ext uri="{0D108BD9-81ED-4DB2-BD59-A6C34878D82A}">
                    <a16:rowId xmlns:a16="http://schemas.microsoft.com/office/drawing/2014/main" val="1233132852"/>
                  </a:ext>
                </a:extLst>
              </a:tr>
            </a:tbl>
          </a:graphicData>
        </a:graphic>
      </p:graphicFrame>
      <p:sp>
        <p:nvSpPr>
          <p:cNvPr id="6" name="Rectangle 2"/>
          <p:cNvSpPr txBox="1">
            <a:spLocks noChangeArrowheads="1"/>
          </p:cNvSpPr>
          <p:nvPr/>
        </p:nvSpPr>
        <p:spPr>
          <a:xfrm>
            <a:off x="658756" y="1631112"/>
            <a:ext cx="2927003" cy="3619053"/>
          </a:xfrm>
          <a:prstGeom prst="rect">
            <a:avLst/>
          </a:prstGeom>
        </p:spPr>
        <p:txBody>
          <a:bodyPr>
            <a:normAutofit fontScale="47500" lnSpcReduction="200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altLang="en-US" sz="4000" dirty="0">
                <a:solidFill>
                  <a:schemeClr val="tx1"/>
                </a:solidFill>
                <a:latin typeface="+mn-lt"/>
                <a:cs typeface="Arial" panose="020B0604020202020204" pitchFamily="34" charset="0"/>
              </a:rPr>
              <a:t>To help your child prepare for school, there are a few things that will help them. </a:t>
            </a:r>
          </a:p>
          <a:p>
            <a:endParaRPr lang="en-GB" altLang="en-US" sz="4000" dirty="0">
              <a:solidFill>
                <a:schemeClr val="tx1"/>
              </a:solidFill>
              <a:latin typeface="+mn-lt"/>
              <a:cs typeface="Arial" panose="020B0604020202020204" pitchFamily="34" charset="0"/>
            </a:endParaRPr>
          </a:p>
          <a:p>
            <a:r>
              <a:rPr lang="en-GB" altLang="en-US" sz="4000" dirty="0">
                <a:solidFill>
                  <a:schemeClr val="tx1"/>
                </a:solidFill>
                <a:latin typeface="+mn-lt"/>
                <a:cs typeface="Arial" panose="020B0604020202020204" pitchFamily="34" charset="0"/>
              </a:rPr>
              <a:t>We recognise that their emotional preparedness is as important as their physical readiness and have suggested a few things that may help. </a:t>
            </a:r>
          </a:p>
          <a:p>
            <a:endParaRPr lang="en-US" altLang="en-US" sz="4000" dirty="0">
              <a:solidFill>
                <a:schemeClr val="tx1"/>
              </a:solidFill>
              <a:latin typeface="+mn-lt"/>
              <a:cs typeface="Arial" panose="020B0604020202020204" pitchFamily="34" charset="0"/>
            </a:endParaRPr>
          </a:p>
          <a:p>
            <a:r>
              <a:rPr lang="en-US" altLang="en-US" sz="4000" dirty="0">
                <a:solidFill>
                  <a:schemeClr val="tx1"/>
                </a:solidFill>
                <a:latin typeface="+mn-lt"/>
                <a:cs typeface="Arial" panose="020B0604020202020204" pitchFamily="34" charset="0"/>
              </a:rPr>
              <a:t>We’re here to help so please email or contact via Seesaw if you have any questions or concerns. </a:t>
            </a:r>
            <a:endParaRPr lang="en-GB" altLang="en-US" sz="4000" dirty="0">
              <a:solidFill>
                <a:schemeClr val="tx1"/>
              </a:solidFill>
              <a:latin typeface="+mn-lt"/>
              <a:cs typeface="Arial" panose="020B0604020202020204" pitchFamily="34" charset="0"/>
            </a:endParaRPr>
          </a:p>
        </p:txBody>
      </p:sp>
    </p:spTree>
    <p:extLst>
      <p:ext uri="{BB962C8B-B14F-4D97-AF65-F5344CB8AC3E}">
        <p14:creationId xmlns:p14="http://schemas.microsoft.com/office/powerpoint/2010/main" val="3548590598"/>
      </p:ext>
    </p:extLst>
  </p:cSld>
  <p:clrMapOvr>
    <a:masterClrMapping/>
  </p:clrMapOvr>
  <mc:AlternateContent xmlns:mc="http://schemas.openxmlformats.org/markup-compatibility/2006" xmlns:p14="http://schemas.microsoft.com/office/powerpoint/2010/main">
    <mc:Choice Requires="p14">
      <p:transition p14:dur="0" advTm="60056"/>
    </mc:Choice>
    <mc:Fallback xmlns="">
      <p:transition advTm="60056"/>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
        <p:nvSpPr>
          <p:cNvPr id="8" name="Rectangle 2"/>
          <p:cNvSpPr txBox="1">
            <a:spLocks noChangeArrowheads="1"/>
          </p:cNvSpPr>
          <p:nvPr/>
        </p:nvSpPr>
        <p:spPr>
          <a:xfrm>
            <a:off x="848499" y="507464"/>
            <a:ext cx="8229600" cy="766223"/>
          </a:xfrm>
          <a:prstGeom prst="rect">
            <a:avLst/>
          </a:prstGeom>
        </p:spPr>
        <p:txBody>
          <a:bodyPr>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altLang="en-US" b="1" dirty="0">
                <a:solidFill>
                  <a:schemeClr val="tx1"/>
                </a:solidFill>
              </a:rPr>
              <a:t>Phonics and Reading </a:t>
            </a:r>
            <a:endParaRPr lang="en-US" altLang="en-US" b="1" dirty="0">
              <a:solidFill>
                <a:schemeClr val="tx1"/>
              </a:solidFill>
            </a:endParaRPr>
          </a:p>
        </p:txBody>
      </p:sp>
      <p:sp>
        <p:nvSpPr>
          <p:cNvPr id="9" name="Rectangle 3"/>
          <p:cNvSpPr txBox="1">
            <a:spLocks noChangeArrowheads="1"/>
          </p:cNvSpPr>
          <p:nvPr/>
        </p:nvSpPr>
        <p:spPr>
          <a:xfrm>
            <a:off x="710907" y="1273686"/>
            <a:ext cx="10770186" cy="4986744"/>
          </a:xfrm>
          <a:prstGeom prst="rect">
            <a:avLst/>
          </a:prstGeom>
        </p:spPr>
        <p:txBody>
          <a:bodyPr>
            <a:normAutofit lnSpcReduction="10000"/>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r>
              <a:rPr lang="en-US" altLang="en-US" sz="2600" dirty="0">
                <a:solidFill>
                  <a:schemeClr val="tx2">
                    <a:lumMod val="90000"/>
                    <a:lumOff val="10000"/>
                  </a:schemeClr>
                </a:solidFill>
                <a:cs typeface="Arial" panose="020B0604020202020204" pitchFamily="34" charset="0"/>
              </a:rPr>
              <a:t>Phonics is the system we use to teach children to read </a:t>
            </a:r>
          </a:p>
          <a:p>
            <a:r>
              <a:rPr lang="en-US" altLang="en-US" sz="2600" dirty="0">
                <a:solidFill>
                  <a:schemeClr val="tx2">
                    <a:lumMod val="90000"/>
                    <a:lumOff val="10000"/>
                  </a:schemeClr>
                </a:solidFill>
                <a:cs typeface="Arial" panose="020B0604020202020204" pitchFamily="34" charset="0"/>
              </a:rPr>
              <a:t>We follow a scheme called ‘Essential Letters and Sounds’ </a:t>
            </a:r>
          </a:p>
          <a:p>
            <a:r>
              <a:rPr lang="en-US" altLang="en-US" sz="2600" dirty="0">
                <a:solidFill>
                  <a:schemeClr val="tx2">
                    <a:lumMod val="90000"/>
                    <a:lumOff val="10000"/>
                  </a:schemeClr>
                </a:solidFill>
                <a:cs typeface="Arial" panose="020B0604020202020204" pitchFamily="34" charset="0"/>
              </a:rPr>
              <a:t>We do Phonics every day at 9am</a:t>
            </a:r>
          </a:p>
          <a:p>
            <a:r>
              <a:rPr lang="en-US" altLang="en-US" sz="2600" dirty="0">
                <a:solidFill>
                  <a:schemeClr val="tx2">
                    <a:lumMod val="90000"/>
                    <a:lumOff val="10000"/>
                  </a:schemeClr>
                </a:solidFill>
                <a:cs typeface="Arial" panose="020B0604020202020204" pitchFamily="34" charset="0"/>
              </a:rPr>
              <a:t>Regular reading is a huge part of your child’s journey and it will help them develop skills that they will use throughout their education</a:t>
            </a:r>
          </a:p>
          <a:p>
            <a:r>
              <a:rPr lang="en-US" altLang="en-US" sz="2600" dirty="0">
                <a:solidFill>
                  <a:schemeClr val="tx2">
                    <a:lumMod val="90000"/>
                    <a:lumOff val="10000"/>
                  </a:schemeClr>
                </a:solidFill>
                <a:cs typeface="Arial" panose="020B0604020202020204" pitchFamily="34" charset="0"/>
              </a:rPr>
              <a:t>We will send home a reading book each week which matches the sounds we are teaching in school</a:t>
            </a:r>
          </a:p>
          <a:p>
            <a:r>
              <a:rPr lang="en-US" altLang="en-US" sz="2600" dirty="0">
                <a:solidFill>
                  <a:schemeClr val="tx2">
                    <a:lumMod val="90000"/>
                    <a:lumOff val="10000"/>
                  </a:schemeClr>
                </a:solidFill>
                <a:cs typeface="Arial" panose="020B0604020202020204" pitchFamily="34" charset="0"/>
              </a:rPr>
              <a:t>We start out learning every week with a new story</a:t>
            </a:r>
          </a:p>
          <a:p>
            <a:r>
              <a:rPr lang="en-US" altLang="en-US" sz="2600" dirty="0">
                <a:solidFill>
                  <a:schemeClr val="tx2">
                    <a:lumMod val="90000"/>
                    <a:lumOff val="10000"/>
                  </a:schemeClr>
                </a:solidFill>
                <a:cs typeface="Arial" panose="020B0604020202020204" pitchFamily="34" charset="0"/>
              </a:rPr>
              <a:t>Please see the Book Trust website for lots of suggested reads  </a:t>
            </a:r>
          </a:p>
          <a:p>
            <a:r>
              <a:rPr lang="en-US" dirty="0">
                <a:hlinkClick r:id="rId4"/>
              </a:rPr>
              <a:t>Best Books for 4-year-olds | </a:t>
            </a:r>
            <a:r>
              <a:rPr lang="en-US" dirty="0" err="1">
                <a:hlinkClick r:id="rId4"/>
              </a:rPr>
              <a:t>BookTrust</a:t>
            </a:r>
            <a:r>
              <a:rPr lang="en-US" dirty="0"/>
              <a:t> </a:t>
            </a:r>
            <a:endParaRPr lang="en-GB" altLang="en-US" dirty="0"/>
          </a:p>
          <a:p>
            <a:endParaRPr lang="en-US" altLang="en-US" dirty="0">
              <a:latin typeface="Bell MT" panose="02020503060305020303" pitchFamily="18" charset="0"/>
            </a:endParaRPr>
          </a:p>
        </p:txBody>
      </p:sp>
      <p:pic>
        <p:nvPicPr>
          <p:cNvPr id="3" name="Picture 2">
            <a:extLst>
              <a:ext uri="{FF2B5EF4-FFF2-40B4-BE49-F238E27FC236}">
                <a16:creationId xmlns:a16="http://schemas.microsoft.com/office/drawing/2014/main" id="{9BF4CD2C-D778-8BC8-85CD-6ED3A44E5366}"/>
              </a:ext>
            </a:extLst>
          </p:cNvPr>
          <p:cNvPicPr>
            <a:picLocks noChangeAspect="1"/>
          </p:cNvPicPr>
          <p:nvPr/>
        </p:nvPicPr>
        <p:blipFill rotWithShape="1">
          <a:blip r:embed="rId5"/>
          <a:srcRect l="5831" t="13951" r="82976" b="71606"/>
          <a:stretch/>
        </p:blipFill>
        <p:spPr>
          <a:xfrm>
            <a:off x="9063877" y="507464"/>
            <a:ext cx="2554808" cy="1853464"/>
          </a:xfrm>
          <a:prstGeom prst="rect">
            <a:avLst/>
          </a:prstGeom>
        </p:spPr>
      </p:pic>
    </p:spTree>
    <p:extLst>
      <p:ext uri="{BB962C8B-B14F-4D97-AF65-F5344CB8AC3E}">
        <p14:creationId xmlns:p14="http://schemas.microsoft.com/office/powerpoint/2010/main" val="1874627308"/>
      </p:ext>
    </p:extLst>
  </p:cSld>
  <p:clrMapOvr>
    <a:masterClrMapping/>
  </p:clrMapOvr>
  <mc:AlternateContent xmlns:mc="http://schemas.openxmlformats.org/markup-compatibility/2006" xmlns:p14="http://schemas.microsoft.com/office/powerpoint/2010/main">
    <mc:Choice Requires="p14">
      <p:transition p14:dur="0" advTm="43311"/>
    </mc:Choice>
    <mc:Fallback xmlns="">
      <p:transition advTm="4331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58554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1980127" y="931838"/>
            <a:ext cx="3813140" cy="755694"/>
          </a:xfrm>
          <a:prstGeom prst="rect">
            <a:avLst/>
          </a:prstGeom>
        </p:spPr>
        <p:txBody>
          <a:bodyPr vert="horz" lIns="91440" tIns="45720" rIns="91440" bIns="45720" rtlCol="0" anchor="t">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fr-CA" altLang="en-US" b="1" dirty="0" err="1">
                <a:solidFill>
                  <a:schemeClr val="tx2"/>
                </a:solidFill>
                <a:cs typeface="Arial" panose="020B0604020202020204" pitchFamily="34" charset="0"/>
              </a:rPr>
              <a:t>Seesaw</a:t>
            </a:r>
            <a:endParaRPr lang="fr-CA" altLang="en-US" b="1" dirty="0">
              <a:solidFill>
                <a:schemeClr val="tx2"/>
              </a:solidFill>
              <a:cs typeface="Arial" panose="020B0604020202020204" pitchFamily="34" charset="0"/>
            </a:endParaRPr>
          </a:p>
        </p:txBody>
      </p:sp>
      <p:pic>
        <p:nvPicPr>
          <p:cNvPr id="3" name="Picture 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pic>
        <p:nvPicPr>
          <p:cNvPr id="4" name="Picture 3" descr="Seesaw Expectations British School of Beijing, Shuny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8651" y="424761"/>
            <a:ext cx="1641476" cy="1168052"/>
          </a:xfrm>
          <a:prstGeom prst="rect">
            <a:avLst/>
          </a:prstGeom>
          <a:noFill/>
          <a:ln>
            <a:noFill/>
          </a:ln>
        </p:spPr>
      </p:pic>
      <p:sp>
        <p:nvSpPr>
          <p:cNvPr id="5" name="Titre 1"/>
          <p:cNvSpPr txBox="1">
            <a:spLocks/>
          </p:cNvSpPr>
          <p:nvPr/>
        </p:nvSpPr>
        <p:spPr>
          <a:xfrm>
            <a:off x="884971" y="1687532"/>
            <a:ext cx="10281793" cy="2792104"/>
          </a:xfrm>
          <a:prstGeom prst="rect">
            <a:avLst/>
          </a:prstGeom>
        </p:spPr>
        <p:txBody>
          <a:bodyPr vert="horz" lIns="91440" tIns="45720" rIns="91440" bIns="45720" rtlCol="0" anchor="t">
            <a:no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pPr marL="571500" indent="-571500">
              <a:buFont typeface="Corbel" panose="020B0503020204020204" pitchFamily="34" charset="0"/>
              <a:buChar char="−"/>
            </a:pPr>
            <a:r>
              <a:rPr lang="en-GB" altLang="en-US" sz="2800" dirty="0">
                <a:solidFill>
                  <a:schemeClr val="tx2"/>
                </a:solidFill>
                <a:cs typeface="Arial" panose="020B0604020202020204" pitchFamily="34" charset="0"/>
              </a:rPr>
              <a:t>Seesaw is a private learning platform and communication tool that we use in class in a variety of ways. </a:t>
            </a:r>
          </a:p>
          <a:p>
            <a:pPr marL="571500" indent="-571500">
              <a:buFont typeface="Corbel" panose="020B0503020204020204" pitchFamily="34" charset="0"/>
              <a:buChar char="−"/>
            </a:pPr>
            <a:r>
              <a:rPr lang="en-GB" altLang="en-US" sz="2800" dirty="0">
                <a:solidFill>
                  <a:schemeClr val="tx2"/>
                </a:solidFill>
                <a:cs typeface="Arial" panose="020B0604020202020204" pitchFamily="34" charset="0"/>
              </a:rPr>
              <a:t>We use Seesaw to record and share the ‘wow’ moments and new learning that the children have achieved. </a:t>
            </a:r>
          </a:p>
          <a:p>
            <a:pPr marL="571500" indent="-571500">
              <a:buFont typeface="Corbel" panose="020B0503020204020204" pitchFamily="34" charset="0"/>
              <a:buChar char="−"/>
            </a:pPr>
            <a:r>
              <a:rPr lang="en-GB" altLang="en-US" sz="2800" dirty="0">
                <a:solidFill>
                  <a:schemeClr val="tx2"/>
                </a:solidFill>
                <a:cs typeface="Arial" panose="020B0604020202020204" pitchFamily="34" charset="0"/>
              </a:rPr>
              <a:t>It also has a message feature which means you can send messages directly to the teacher. </a:t>
            </a:r>
          </a:p>
        </p:txBody>
      </p:sp>
      <p:graphicFrame>
        <p:nvGraphicFramePr>
          <p:cNvPr id="6" name="Diagram 5"/>
          <p:cNvGraphicFramePr/>
          <p:nvPr>
            <p:extLst>
              <p:ext uri="{D42A27DB-BD31-4B8C-83A1-F6EECF244321}">
                <p14:modId xmlns:p14="http://schemas.microsoft.com/office/powerpoint/2010/main" val="1096480514"/>
              </p:ext>
            </p:extLst>
          </p:nvPr>
        </p:nvGraphicFramePr>
        <p:xfrm>
          <a:off x="2283753" y="3802127"/>
          <a:ext cx="8128000" cy="27787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253466363"/>
      </p:ext>
    </p:extLst>
  </p:cSld>
  <p:clrMapOvr>
    <a:masterClrMapping/>
  </p:clrMapOvr>
  <mc:AlternateContent xmlns:mc="http://schemas.openxmlformats.org/markup-compatibility/2006" xmlns:p14="http://schemas.microsoft.com/office/powerpoint/2010/main">
    <mc:Choice Requires="p14">
      <p:transition p14:dur="0" advTm="60183"/>
    </mc:Choice>
    <mc:Fallback xmlns="">
      <p:transition advTm="60183"/>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5833CE-989C-8DAE-C5EE-49C1BA312162}"/>
              </a:ext>
            </a:extLst>
          </p:cNvPr>
          <p:cNvSpPr>
            <a:spLocks noGrp="1"/>
          </p:cNvSpPr>
          <p:nvPr>
            <p:ph type="title"/>
          </p:nvPr>
        </p:nvSpPr>
        <p:spPr>
          <a:xfrm>
            <a:off x="1143000" y="609600"/>
            <a:ext cx="9875520" cy="948568"/>
          </a:xfrm>
        </p:spPr>
        <p:txBody>
          <a:bodyPr/>
          <a:lstStyle/>
          <a:p>
            <a:r>
              <a:rPr lang="en-US" dirty="0"/>
              <a:t>Focus Children</a:t>
            </a:r>
            <a:endParaRPr lang="en-GB" dirty="0"/>
          </a:p>
        </p:txBody>
      </p:sp>
      <p:sp>
        <p:nvSpPr>
          <p:cNvPr id="5" name="Content Placeholder 4">
            <a:extLst>
              <a:ext uri="{FF2B5EF4-FFF2-40B4-BE49-F238E27FC236}">
                <a16:creationId xmlns:a16="http://schemas.microsoft.com/office/drawing/2014/main" id="{CB33E731-924F-B495-0902-48AB46A93217}"/>
              </a:ext>
            </a:extLst>
          </p:cNvPr>
          <p:cNvSpPr>
            <a:spLocks noGrp="1"/>
          </p:cNvSpPr>
          <p:nvPr>
            <p:ph idx="1"/>
          </p:nvPr>
        </p:nvSpPr>
        <p:spPr>
          <a:xfrm>
            <a:off x="690418" y="1632059"/>
            <a:ext cx="8786091" cy="4851868"/>
          </a:xfrm>
        </p:spPr>
        <p:txBody>
          <a:bodyPr>
            <a:normAutofit fontScale="77500" lnSpcReduction="20000"/>
          </a:bodyPr>
          <a:lstStyle/>
          <a:p>
            <a:pPr fontAlgn="base">
              <a:lnSpc>
                <a:spcPct val="120000"/>
              </a:lnSpc>
            </a:pPr>
            <a:r>
              <a:rPr lang="en-US" b="0" i="0" dirty="0">
                <a:solidFill>
                  <a:srgbClr val="000000"/>
                </a:solidFill>
                <a:effectLst/>
                <a:latin typeface="Segoe UI" panose="020B0502040204020203" pitchFamily="34" charset="0"/>
              </a:rPr>
              <a:t>In the Kite Academy, we use the Focus Child Approach. This is a shared approach between school and families and entails us spending much of the week supporting, watching, engaging with your child in the setting.</a:t>
            </a:r>
          </a:p>
          <a:p>
            <a:pPr fontAlgn="base">
              <a:lnSpc>
                <a:spcPct val="120000"/>
              </a:lnSpc>
            </a:pPr>
            <a:r>
              <a:rPr lang="en-US" b="0" i="0" dirty="0">
                <a:solidFill>
                  <a:srgbClr val="000000"/>
                </a:solidFill>
                <a:effectLst/>
                <a:latin typeface="Segoe UI" panose="020B0502040204020203" pitchFamily="34" charset="0"/>
              </a:rPr>
              <a:t>Each child is focus child twice over the course of the year. </a:t>
            </a:r>
          </a:p>
          <a:p>
            <a:pPr marL="0" indent="0" algn="l" rtl="0" fontAlgn="base">
              <a:lnSpc>
                <a:spcPct val="120000"/>
              </a:lnSpc>
              <a:buNone/>
            </a:pPr>
            <a:r>
              <a:rPr lang="en-US" b="0" i="0" dirty="0">
                <a:solidFill>
                  <a:srgbClr val="000000"/>
                </a:solidFill>
                <a:effectLst/>
                <a:latin typeface="Segoe UI" panose="020B0502040204020203" pitchFamily="34" charset="0"/>
              </a:rPr>
              <a:t>During this time:</a:t>
            </a:r>
          </a:p>
          <a:p>
            <a:pPr algn="l" rtl="0" fontAlgn="base">
              <a:lnSpc>
                <a:spcPct val="120000"/>
              </a:lnSpc>
            </a:pPr>
            <a:r>
              <a:rPr lang="en-US" b="0" i="0" dirty="0">
                <a:solidFill>
                  <a:srgbClr val="000000"/>
                </a:solidFill>
                <a:effectLst/>
                <a:latin typeface="Segoe UI" panose="020B0502040204020203" pitchFamily="34" charset="0"/>
              </a:rPr>
              <a:t>Our </a:t>
            </a:r>
            <a:r>
              <a:rPr lang="en-US" b="0" dirty="0">
                <a:solidFill>
                  <a:schemeClr val="tx1"/>
                </a:solidFill>
                <a:effectLst/>
                <a:latin typeface="Segoe UI" panose="020B0502040204020203" pitchFamily="34" charset="0"/>
              </a:rPr>
              <a:t>observations on </a:t>
            </a:r>
            <a:r>
              <a:rPr lang="en-US" b="0" dirty="0" smtClean="0">
                <a:solidFill>
                  <a:schemeClr val="tx1"/>
                </a:solidFill>
                <a:effectLst/>
                <a:latin typeface="Segoe UI" panose="020B0502040204020203" pitchFamily="34" charset="0"/>
              </a:rPr>
              <a:t>Seesaw </a:t>
            </a:r>
            <a:r>
              <a:rPr lang="en-US" b="0" i="0" dirty="0" smtClean="0">
                <a:solidFill>
                  <a:srgbClr val="000000"/>
                </a:solidFill>
                <a:effectLst/>
                <a:latin typeface="Segoe UI" panose="020B0502040204020203" pitchFamily="34" charset="0"/>
              </a:rPr>
              <a:t>will </a:t>
            </a:r>
            <a:r>
              <a:rPr lang="en-US" b="0" i="0" dirty="0">
                <a:solidFill>
                  <a:srgbClr val="000000"/>
                </a:solidFill>
                <a:effectLst/>
                <a:latin typeface="Segoe UI" panose="020B0502040204020203" pitchFamily="34" charset="0"/>
              </a:rPr>
              <a:t>be focused on your child</a:t>
            </a:r>
          </a:p>
          <a:p>
            <a:pPr algn="l" rtl="0" fontAlgn="base">
              <a:lnSpc>
                <a:spcPct val="120000"/>
              </a:lnSpc>
            </a:pPr>
            <a:r>
              <a:rPr lang="en-US" b="0" i="0" dirty="0">
                <a:solidFill>
                  <a:srgbClr val="000000"/>
                </a:solidFill>
                <a:effectLst/>
                <a:latin typeface="Segoe UI" panose="020B0502040204020203" pitchFamily="34" charset="0"/>
              </a:rPr>
              <a:t>We will ask you to contribute with a questionnaire which helps to inform our knowledge of your child</a:t>
            </a:r>
          </a:p>
          <a:p>
            <a:pPr algn="l" rtl="0" fontAlgn="base">
              <a:lnSpc>
                <a:spcPct val="120000"/>
              </a:lnSpc>
            </a:pPr>
            <a:r>
              <a:rPr lang="en-US" b="0" i="0" dirty="0">
                <a:solidFill>
                  <a:srgbClr val="000000"/>
                </a:solidFill>
                <a:effectLst/>
                <a:latin typeface="Segoe UI" panose="020B0502040204020203" pitchFamily="34" charset="0"/>
              </a:rPr>
              <a:t>We will also give the children opportunities to develop their communication and language skills such as sharing a </a:t>
            </a:r>
            <a:r>
              <a:rPr lang="en-US" b="0" i="0" dirty="0" err="1">
                <a:solidFill>
                  <a:srgbClr val="000000"/>
                </a:solidFill>
                <a:effectLst/>
                <a:latin typeface="Segoe UI" panose="020B0502040204020203" pitchFamily="34" charset="0"/>
              </a:rPr>
              <a:t>favourite</a:t>
            </a:r>
            <a:r>
              <a:rPr lang="en-US" b="0" i="0" dirty="0">
                <a:solidFill>
                  <a:srgbClr val="000000"/>
                </a:solidFill>
                <a:effectLst/>
                <a:latin typeface="Segoe UI" panose="020B0502040204020203" pitchFamily="34" charset="0"/>
              </a:rPr>
              <a:t> toy or picture from home with their </a:t>
            </a:r>
            <a:r>
              <a:rPr lang="en-US" b="0" i="0" dirty="0" smtClean="0">
                <a:solidFill>
                  <a:srgbClr val="000000"/>
                </a:solidFill>
                <a:effectLst/>
                <a:latin typeface="Segoe UI" panose="020B0502040204020203" pitchFamily="34" charset="0"/>
              </a:rPr>
              <a:t>peers</a:t>
            </a:r>
          </a:p>
          <a:p>
            <a:pPr algn="l" rtl="0" fontAlgn="base">
              <a:lnSpc>
                <a:spcPct val="120000"/>
              </a:lnSpc>
            </a:pPr>
            <a:r>
              <a:rPr lang="en-US" dirty="0" smtClean="0">
                <a:solidFill>
                  <a:srgbClr val="000000"/>
                </a:solidFill>
                <a:latin typeface="Segoe UI" panose="020B0502040204020203" pitchFamily="34" charset="0"/>
              </a:rPr>
              <a:t>We will share this information with. you at the end of the week in a ‘weekly reflection’</a:t>
            </a:r>
            <a:endParaRPr lang="en-US" b="0" i="0" dirty="0">
              <a:solidFill>
                <a:srgbClr val="000000"/>
              </a:solidFill>
              <a:effectLst/>
              <a:latin typeface="Segoe UI" panose="020B0502040204020203" pitchFamily="34" charset="0"/>
            </a:endParaRPr>
          </a:p>
        </p:txBody>
      </p:sp>
      <p:pic>
        <p:nvPicPr>
          <p:cNvPr id="2" name="Picture 1"/>
          <p:cNvPicPr>
            <a:picLocks noChangeAspect="1"/>
          </p:cNvPicPr>
          <p:nvPr/>
        </p:nvPicPr>
        <p:blipFill>
          <a:blip r:embed="rId2"/>
          <a:stretch>
            <a:fillRect/>
          </a:stretch>
        </p:blipFill>
        <p:spPr>
          <a:xfrm>
            <a:off x="9624291" y="2412855"/>
            <a:ext cx="2143125" cy="2143125"/>
          </a:xfrm>
          <a:prstGeom prst="rect">
            <a:avLst/>
          </a:prstGeom>
        </p:spPr>
      </p:pic>
    </p:spTree>
    <p:extLst>
      <p:ext uri="{BB962C8B-B14F-4D97-AF65-F5344CB8AC3E}">
        <p14:creationId xmlns:p14="http://schemas.microsoft.com/office/powerpoint/2010/main" val="39015190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
        <p:nvSpPr>
          <p:cNvPr id="8" name="Rectangle 2"/>
          <p:cNvSpPr txBox="1">
            <a:spLocks noChangeArrowheads="1"/>
          </p:cNvSpPr>
          <p:nvPr/>
        </p:nvSpPr>
        <p:spPr>
          <a:xfrm>
            <a:off x="863013" y="763701"/>
            <a:ext cx="8229600" cy="766223"/>
          </a:xfrm>
          <a:prstGeom prst="rect">
            <a:avLst/>
          </a:prstGeom>
        </p:spPr>
        <p:txBody>
          <a:bodyPr>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altLang="en-US" b="1" dirty="0" smtClean="0">
                <a:solidFill>
                  <a:schemeClr val="tx1"/>
                </a:solidFill>
              </a:rPr>
              <a:t>Food and drink </a:t>
            </a:r>
            <a:endParaRPr lang="en-US" altLang="en-US" b="1" dirty="0">
              <a:solidFill>
                <a:schemeClr val="tx1"/>
              </a:solidFill>
            </a:endParaRPr>
          </a:p>
        </p:txBody>
      </p:sp>
      <p:sp>
        <p:nvSpPr>
          <p:cNvPr id="9" name="Rectangle 3"/>
          <p:cNvSpPr txBox="1">
            <a:spLocks noChangeArrowheads="1"/>
          </p:cNvSpPr>
          <p:nvPr/>
        </p:nvSpPr>
        <p:spPr>
          <a:xfrm>
            <a:off x="710907" y="1781688"/>
            <a:ext cx="10770186" cy="4346550"/>
          </a:xfrm>
          <a:prstGeom prst="rect">
            <a:avLst/>
          </a:prstGeom>
        </p:spPr>
        <p:txBody>
          <a:bodyPr>
            <a:normAutofit fontScale="92500"/>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GB" altLang="en-US" sz="2600" dirty="0" smtClean="0">
                <a:solidFill>
                  <a:schemeClr val="tx2"/>
                </a:solidFill>
                <a:cs typeface="Arial" panose="020B0604020202020204" pitchFamily="34" charset="0"/>
              </a:rPr>
              <a:t>School dinners </a:t>
            </a:r>
          </a:p>
          <a:p>
            <a:r>
              <a:rPr lang="en-GB" altLang="en-US" sz="2600" dirty="0" smtClean="0">
                <a:solidFill>
                  <a:schemeClr val="tx2"/>
                </a:solidFill>
                <a:cs typeface="Arial" panose="020B0604020202020204" pitchFamily="34" charset="0"/>
              </a:rPr>
              <a:t>All children in Reception and KS1 are entitled to free dinners</a:t>
            </a:r>
          </a:p>
          <a:p>
            <a:r>
              <a:rPr lang="en-GB" altLang="en-US" sz="2600" dirty="0" smtClean="0">
                <a:solidFill>
                  <a:schemeClr val="tx2"/>
                </a:solidFill>
                <a:cs typeface="Arial" panose="020B0604020202020204" pitchFamily="34" charset="0"/>
              </a:rPr>
              <a:t>You order these either daily or in advance via the SCO app</a:t>
            </a:r>
          </a:p>
          <a:p>
            <a:r>
              <a:rPr lang="en-GB" altLang="en-US" sz="2600" dirty="0" smtClean="0">
                <a:solidFill>
                  <a:schemeClr val="tx2"/>
                </a:solidFill>
                <a:cs typeface="Arial" panose="020B0604020202020204" pitchFamily="34" charset="0"/>
              </a:rPr>
              <a:t>We cater to many special diets, if you have a particular requirement pleas email the school office and they will be able to put you in touch with the right people. </a:t>
            </a:r>
            <a:endParaRPr lang="en-GB" altLang="en-US" sz="2600" dirty="0">
              <a:solidFill>
                <a:schemeClr val="tx2"/>
              </a:solidFill>
              <a:cs typeface="Arial" panose="020B0604020202020204" pitchFamily="34" charset="0"/>
            </a:endParaRPr>
          </a:p>
          <a:p>
            <a:pPr marL="0" indent="0">
              <a:buNone/>
            </a:pPr>
            <a:r>
              <a:rPr lang="en-GB" altLang="en-US" sz="2600" dirty="0" smtClean="0">
                <a:solidFill>
                  <a:schemeClr val="tx2"/>
                </a:solidFill>
                <a:cs typeface="Arial" panose="020B0604020202020204" pitchFamily="34" charset="0"/>
              </a:rPr>
              <a:t>Milk </a:t>
            </a:r>
          </a:p>
          <a:p>
            <a:r>
              <a:rPr lang="en-GB" sz="2600" dirty="0">
                <a:solidFill>
                  <a:schemeClr val="tx2"/>
                </a:solidFill>
              </a:rPr>
              <a:t>All new starters from September will be registered by the School to receive milk </a:t>
            </a:r>
            <a:r>
              <a:rPr lang="en-GB" sz="2600" dirty="0" smtClean="0">
                <a:solidFill>
                  <a:schemeClr val="tx2"/>
                </a:solidFill>
              </a:rPr>
              <a:t>automatically. </a:t>
            </a:r>
            <a:r>
              <a:rPr lang="en-GB" sz="2600" dirty="0">
                <a:solidFill>
                  <a:schemeClr val="tx2"/>
                </a:solidFill>
              </a:rPr>
              <a:t>H</a:t>
            </a:r>
            <a:r>
              <a:rPr lang="en-GB" sz="2600" dirty="0" smtClean="0">
                <a:solidFill>
                  <a:schemeClr val="tx2"/>
                </a:solidFill>
              </a:rPr>
              <a:t>owever </a:t>
            </a:r>
            <a:r>
              <a:rPr lang="en-GB" sz="2600" dirty="0">
                <a:solidFill>
                  <a:schemeClr val="tx2"/>
                </a:solidFill>
              </a:rPr>
              <a:t>if you do not wish your child to receive milk, please email your request to: </a:t>
            </a:r>
            <a:r>
              <a:rPr lang="en-GB" sz="2600" u="sng" dirty="0" err="1">
                <a:solidFill>
                  <a:schemeClr val="tx2"/>
                </a:solidFill>
                <a:hlinkClick r:id="rId4"/>
              </a:rPr>
              <a:t>della.johnson@grove.kite.academy</a:t>
            </a:r>
            <a:r>
              <a:rPr lang="en-GB" sz="2600" dirty="0">
                <a:solidFill>
                  <a:schemeClr val="tx2"/>
                </a:solidFill>
              </a:rPr>
              <a:t> </a:t>
            </a:r>
          </a:p>
          <a:p>
            <a:endParaRPr lang="en-GB" altLang="en-US" sz="2600" dirty="0" smtClean="0">
              <a:solidFill>
                <a:schemeClr val="tx2">
                  <a:lumMod val="90000"/>
                  <a:lumOff val="10000"/>
                </a:schemeClr>
              </a:solidFill>
              <a:cs typeface="Arial" panose="020B0604020202020204" pitchFamily="34" charset="0"/>
            </a:endParaRPr>
          </a:p>
          <a:p>
            <a:endParaRPr lang="en-GB" altLang="en-US" sz="2600" dirty="0" smtClean="0">
              <a:solidFill>
                <a:schemeClr val="tx2">
                  <a:lumMod val="90000"/>
                  <a:lumOff val="10000"/>
                </a:schemeClr>
              </a:solidFill>
              <a:cs typeface="Arial" panose="020B0604020202020204" pitchFamily="34" charset="0"/>
            </a:endParaRPr>
          </a:p>
          <a:p>
            <a:endParaRPr lang="en-GB" altLang="en-US" dirty="0"/>
          </a:p>
          <a:p>
            <a:endParaRPr lang="en-US" altLang="en-US" dirty="0">
              <a:latin typeface="Bell MT" panose="02020503060305020303" pitchFamily="18" charset="0"/>
            </a:endParaRPr>
          </a:p>
        </p:txBody>
      </p:sp>
      <p:pic>
        <p:nvPicPr>
          <p:cNvPr id="2" name="Picture 1"/>
          <p:cNvPicPr>
            <a:picLocks noChangeAspect="1"/>
          </p:cNvPicPr>
          <p:nvPr/>
        </p:nvPicPr>
        <p:blipFill>
          <a:blip r:embed="rId5"/>
          <a:stretch>
            <a:fillRect/>
          </a:stretch>
        </p:blipFill>
        <p:spPr>
          <a:xfrm>
            <a:off x="8134112" y="686072"/>
            <a:ext cx="3346981" cy="921479"/>
          </a:xfrm>
          <a:prstGeom prst="rect">
            <a:avLst/>
          </a:prstGeom>
        </p:spPr>
      </p:pic>
    </p:spTree>
    <p:extLst>
      <p:ext uri="{BB962C8B-B14F-4D97-AF65-F5344CB8AC3E}">
        <p14:creationId xmlns:p14="http://schemas.microsoft.com/office/powerpoint/2010/main" val="1852252901"/>
      </p:ext>
    </p:extLst>
  </p:cSld>
  <p:clrMapOvr>
    <a:masterClrMapping/>
  </p:clrMapOvr>
  <mc:AlternateContent xmlns:mc="http://schemas.openxmlformats.org/markup-compatibility/2006" xmlns:p14="http://schemas.microsoft.com/office/powerpoint/2010/main">
    <mc:Choice Requires="p14">
      <p:transition p14:dur="0" advTm="43311"/>
    </mc:Choice>
    <mc:Fallback xmlns="">
      <p:transition advTm="43311"/>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
        <p:nvSpPr>
          <p:cNvPr id="8" name="Rectangle 2"/>
          <p:cNvSpPr txBox="1">
            <a:spLocks noChangeArrowheads="1"/>
          </p:cNvSpPr>
          <p:nvPr/>
        </p:nvSpPr>
        <p:spPr>
          <a:xfrm>
            <a:off x="863013" y="763701"/>
            <a:ext cx="8229600" cy="766223"/>
          </a:xfrm>
          <a:prstGeom prst="rect">
            <a:avLst/>
          </a:prstGeom>
        </p:spPr>
        <p:txBody>
          <a:bodyPr>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US" altLang="en-US" b="1" dirty="0" smtClean="0">
                <a:solidFill>
                  <a:schemeClr val="tx1"/>
                </a:solidFill>
              </a:rPr>
              <a:t>Wrap-around Care</a:t>
            </a:r>
            <a:endParaRPr lang="en-US" altLang="en-US" b="1" dirty="0">
              <a:solidFill>
                <a:schemeClr val="tx1"/>
              </a:solidFill>
            </a:endParaRPr>
          </a:p>
        </p:txBody>
      </p:sp>
      <p:sp>
        <p:nvSpPr>
          <p:cNvPr id="9" name="Rectangle 3"/>
          <p:cNvSpPr txBox="1">
            <a:spLocks noChangeArrowheads="1"/>
          </p:cNvSpPr>
          <p:nvPr/>
        </p:nvSpPr>
        <p:spPr>
          <a:xfrm>
            <a:off x="863013" y="1685180"/>
            <a:ext cx="10391202" cy="4346550"/>
          </a:xfrm>
          <a:prstGeom prst="rect">
            <a:avLst/>
          </a:prstGeom>
        </p:spPr>
        <p:txBody>
          <a:bodyPr>
            <a:normAutofit/>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pPr marL="0" indent="0">
              <a:buNone/>
            </a:pPr>
            <a:r>
              <a:rPr lang="en-GB" altLang="en-US" sz="2600" dirty="0" smtClean="0">
                <a:solidFill>
                  <a:schemeClr val="tx2"/>
                </a:solidFill>
                <a:cs typeface="Arial" panose="020B0604020202020204" pitchFamily="34" charset="0"/>
              </a:rPr>
              <a:t>‘The Club’</a:t>
            </a:r>
            <a:endParaRPr lang="en-GB" altLang="en-US" sz="2600" dirty="0">
              <a:solidFill>
                <a:schemeClr val="tx2"/>
              </a:solidFill>
              <a:cs typeface="Arial" panose="020B0604020202020204" pitchFamily="34" charset="0"/>
            </a:endParaRPr>
          </a:p>
          <a:p>
            <a:r>
              <a:rPr lang="en-US" altLang="en-US" sz="2600" dirty="0" smtClean="0">
                <a:solidFill>
                  <a:schemeClr val="tx2"/>
                </a:solidFill>
                <a:cs typeface="Arial" panose="020B0604020202020204" pitchFamily="34" charset="0"/>
              </a:rPr>
              <a:t>We have an on-site breakfast and after school club which runs from 7.30am until the start of the school day and then from the end of the school day until 5.45pm.</a:t>
            </a:r>
          </a:p>
          <a:p>
            <a:r>
              <a:rPr lang="en-US" altLang="en-US" sz="2600" dirty="0" smtClean="0">
                <a:solidFill>
                  <a:schemeClr val="tx2"/>
                </a:solidFill>
                <a:cs typeface="Arial" panose="020B0604020202020204" pitchFamily="34" charset="0"/>
              </a:rPr>
              <a:t>Run by Vicky </a:t>
            </a:r>
            <a:r>
              <a:rPr lang="en-US" altLang="en-US" sz="2600" dirty="0" err="1" smtClean="0">
                <a:solidFill>
                  <a:schemeClr val="tx2"/>
                </a:solidFill>
                <a:cs typeface="Arial" panose="020B0604020202020204" pitchFamily="34" charset="0"/>
              </a:rPr>
              <a:t>Mannion</a:t>
            </a:r>
            <a:r>
              <a:rPr lang="en-US" altLang="en-US" sz="2600" dirty="0" smtClean="0">
                <a:solidFill>
                  <a:schemeClr val="tx2"/>
                </a:solidFill>
                <a:cs typeface="Arial" panose="020B0604020202020204" pitchFamily="34" charset="0"/>
              </a:rPr>
              <a:t> and offers a wide range of activities  </a:t>
            </a:r>
          </a:p>
          <a:p>
            <a:r>
              <a:rPr lang="en-US" altLang="en-US" sz="2600" dirty="0" smtClean="0">
                <a:solidFill>
                  <a:schemeClr val="tx2"/>
                </a:solidFill>
                <a:cs typeface="Arial" panose="020B0604020202020204" pitchFamily="34" charset="0"/>
              </a:rPr>
              <a:t>They also offer holiday club provision as well</a:t>
            </a:r>
          </a:p>
          <a:p>
            <a:pPr>
              <a:buFont typeface="Corbel" panose="020B0503020204020204" pitchFamily="34" charset="0"/>
              <a:buChar char="―"/>
            </a:pPr>
            <a:endParaRPr lang="en-GB" altLang="en-US" sz="2600" dirty="0" smtClean="0">
              <a:solidFill>
                <a:schemeClr val="tx2">
                  <a:lumMod val="90000"/>
                  <a:lumOff val="10000"/>
                </a:schemeClr>
              </a:solidFill>
              <a:cs typeface="Arial" panose="020B0604020202020204" pitchFamily="34" charset="0"/>
            </a:endParaRPr>
          </a:p>
          <a:p>
            <a:endParaRPr lang="en-GB" altLang="en-US" sz="2600" dirty="0" smtClean="0">
              <a:solidFill>
                <a:schemeClr val="tx2">
                  <a:lumMod val="90000"/>
                  <a:lumOff val="10000"/>
                </a:schemeClr>
              </a:solidFill>
              <a:cs typeface="Arial" panose="020B0604020202020204" pitchFamily="34" charset="0"/>
            </a:endParaRPr>
          </a:p>
          <a:p>
            <a:endParaRPr lang="en-GB" altLang="en-US" dirty="0"/>
          </a:p>
          <a:p>
            <a:endParaRPr lang="en-US" altLang="en-US" dirty="0">
              <a:latin typeface="Bell MT" panose="02020503060305020303" pitchFamily="18" charset="0"/>
            </a:endParaRPr>
          </a:p>
        </p:txBody>
      </p:sp>
    </p:spTree>
    <p:extLst>
      <p:ext uri="{BB962C8B-B14F-4D97-AF65-F5344CB8AC3E}">
        <p14:creationId xmlns:p14="http://schemas.microsoft.com/office/powerpoint/2010/main" val="840834449"/>
      </p:ext>
    </p:extLst>
  </p:cSld>
  <p:clrMapOvr>
    <a:masterClrMapping/>
  </p:clrMapOvr>
  <mc:AlternateContent xmlns:mc="http://schemas.openxmlformats.org/markup-compatibility/2006" xmlns:p14="http://schemas.microsoft.com/office/powerpoint/2010/main">
    <mc:Choice Requires="p14">
      <p:transition p14:dur="0" advTm="43311"/>
    </mc:Choice>
    <mc:Fallback xmlns="">
      <p:transition advTm="43311"/>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
        <p:nvSpPr>
          <p:cNvPr id="8" name="Rectangle 2"/>
          <p:cNvSpPr txBox="1">
            <a:spLocks noChangeArrowheads="1"/>
          </p:cNvSpPr>
          <p:nvPr/>
        </p:nvSpPr>
        <p:spPr>
          <a:xfrm>
            <a:off x="863013" y="763701"/>
            <a:ext cx="8229600" cy="766223"/>
          </a:xfrm>
          <a:prstGeom prst="rect">
            <a:avLst/>
          </a:prstGeom>
        </p:spPr>
        <p:txBody>
          <a:bodyPr>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altLang="en-US" b="1" dirty="0">
                <a:solidFill>
                  <a:schemeClr val="tx1"/>
                </a:solidFill>
              </a:rPr>
              <a:t>What’s next?</a:t>
            </a:r>
            <a:endParaRPr lang="en-US" altLang="en-US" b="1" dirty="0">
              <a:solidFill>
                <a:schemeClr val="tx1"/>
              </a:solidFill>
            </a:endParaRPr>
          </a:p>
        </p:txBody>
      </p:sp>
      <p:sp>
        <p:nvSpPr>
          <p:cNvPr id="9" name="Rectangle 3"/>
          <p:cNvSpPr txBox="1">
            <a:spLocks noChangeArrowheads="1"/>
          </p:cNvSpPr>
          <p:nvPr/>
        </p:nvSpPr>
        <p:spPr>
          <a:xfrm>
            <a:off x="710907" y="1781688"/>
            <a:ext cx="10770186" cy="1946286"/>
          </a:xfrm>
          <a:prstGeom prst="rect">
            <a:avLst/>
          </a:prstGeom>
        </p:spPr>
        <p:txBody>
          <a:bodyPr>
            <a:normAutofit lnSpcReduction="10000"/>
          </a:bodyPr>
          <a:lstStyle>
            <a:lvl1pPr marL="240030" indent="-240030" algn="l" defTabSz="685800" rtl="0" eaLnBrk="1" latinLnBrk="0" hangingPunct="1">
              <a:lnSpc>
                <a:spcPct val="111000"/>
              </a:lnSpc>
              <a:spcBef>
                <a:spcPts val="930"/>
              </a:spcBef>
              <a:buFont typeface="Corbel" panose="020B0503020204020204" pitchFamily="34" charset="0"/>
              <a:buChar char="–"/>
              <a:defRPr sz="2000" kern="1200">
                <a:solidFill>
                  <a:schemeClr val="tx2">
                    <a:lumMod val="75000"/>
                    <a:lumOff val="25000"/>
                  </a:schemeClr>
                </a:solidFill>
                <a:latin typeface="+mn-lt"/>
                <a:ea typeface="+mn-ea"/>
                <a:cs typeface="+mn-cs"/>
              </a:defRPr>
            </a:lvl1pPr>
            <a:lvl2pPr marL="480060" indent="-240030" algn="l" defTabSz="685800" rtl="0" eaLnBrk="1" latinLnBrk="0" hangingPunct="1">
              <a:lnSpc>
                <a:spcPct val="111000"/>
              </a:lnSpc>
              <a:spcBef>
                <a:spcPts val="930"/>
              </a:spcBef>
              <a:buFont typeface="Corbel" panose="020B0503020204020204" pitchFamily="34" charset="0"/>
              <a:buChar char="–"/>
              <a:defRPr sz="1800" kern="1200">
                <a:solidFill>
                  <a:schemeClr val="tx2">
                    <a:lumMod val="75000"/>
                    <a:lumOff val="25000"/>
                  </a:schemeClr>
                </a:solidFill>
                <a:latin typeface="+mn-lt"/>
                <a:ea typeface="+mn-ea"/>
                <a:cs typeface="+mn-cs"/>
              </a:defRPr>
            </a:lvl2pPr>
            <a:lvl3pPr marL="720090" indent="-240030" algn="l" defTabSz="685800" rtl="0" eaLnBrk="1" latinLnBrk="0" hangingPunct="1">
              <a:lnSpc>
                <a:spcPct val="111000"/>
              </a:lnSpc>
              <a:spcBef>
                <a:spcPts val="930"/>
              </a:spcBef>
              <a:buFont typeface="Corbel" panose="020B0503020204020204" pitchFamily="34" charset="0"/>
              <a:buChar char="–"/>
              <a:defRPr sz="1600" i="1" kern="1200">
                <a:solidFill>
                  <a:schemeClr val="tx2">
                    <a:lumMod val="75000"/>
                    <a:lumOff val="25000"/>
                  </a:schemeClr>
                </a:solidFill>
                <a:latin typeface="+mn-lt"/>
                <a:ea typeface="+mn-ea"/>
                <a:cs typeface="+mn-cs"/>
              </a:defRPr>
            </a:lvl3pPr>
            <a:lvl4pPr marL="960120" indent="-240030" algn="l" defTabSz="685800" rtl="0" eaLnBrk="1" latinLnBrk="0" hangingPunct="1">
              <a:lnSpc>
                <a:spcPct val="111000"/>
              </a:lnSpc>
              <a:spcBef>
                <a:spcPts val="930"/>
              </a:spcBef>
              <a:buFont typeface="Corbel" panose="020B0503020204020204" pitchFamily="34" charset="0"/>
              <a:buChar char="–"/>
              <a:defRPr sz="1400" kern="1200">
                <a:solidFill>
                  <a:schemeClr val="tx2">
                    <a:lumMod val="75000"/>
                    <a:lumOff val="25000"/>
                  </a:schemeClr>
                </a:solidFill>
                <a:latin typeface="+mn-lt"/>
                <a:ea typeface="+mn-ea"/>
                <a:cs typeface="+mn-cs"/>
              </a:defRPr>
            </a:lvl4pPr>
            <a:lvl5pPr marL="1200150" indent="-240030" algn="l" defTabSz="685800" rtl="0" eaLnBrk="1" latinLnBrk="0" hangingPunct="1">
              <a:lnSpc>
                <a:spcPct val="111000"/>
              </a:lnSpc>
              <a:spcBef>
                <a:spcPts val="930"/>
              </a:spcBef>
              <a:buFont typeface="Corbel" panose="020B0503020204020204" pitchFamily="34" charset="0"/>
              <a:buChar char="–"/>
              <a:defRPr sz="1400" i="1" kern="1200">
                <a:solidFill>
                  <a:schemeClr val="tx2">
                    <a:lumMod val="75000"/>
                    <a:lumOff val="25000"/>
                  </a:schemeClr>
                </a:solidFill>
                <a:latin typeface="+mn-lt"/>
                <a:ea typeface="+mn-ea"/>
                <a:cs typeface="+mn-cs"/>
              </a:defRPr>
            </a:lvl5pPr>
            <a:lvl6pPr marL="1440180" indent="-240030" algn="l" defTabSz="685800" rtl="0" eaLnBrk="1" latinLnBrk="0" hangingPunct="1">
              <a:lnSpc>
                <a:spcPct val="111000"/>
              </a:lnSpc>
              <a:spcBef>
                <a:spcPts val="930"/>
              </a:spcBef>
              <a:buFont typeface="Corbel" panose="020B0503020204020204" pitchFamily="34" charset="0"/>
              <a:buChar char="–"/>
              <a:defRPr sz="1400" kern="1200">
                <a:solidFill>
                  <a:schemeClr val="accent1">
                    <a:lumMod val="75000"/>
                  </a:schemeClr>
                </a:solidFill>
                <a:latin typeface="+mn-lt"/>
                <a:ea typeface="+mn-ea"/>
                <a:cs typeface="+mn-cs"/>
              </a:defRPr>
            </a:lvl6pPr>
            <a:lvl7pPr marL="1680210" indent="-240030" algn="l" defTabSz="685800" rtl="0" eaLnBrk="1" latinLnBrk="0" hangingPunct="1">
              <a:lnSpc>
                <a:spcPct val="111000"/>
              </a:lnSpc>
              <a:spcBef>
                <a:spcPts val="930"/>
              </a:spcBef>
              <a:buFont typeface="Corbel" panose="020B0503020204020204" pitchFamily="34" charset="0"/>
              <a:buChar char="–"/>
              <a:defRPr sz="1400" i="1" kern="1200">
                <a:solidFill>
                  <a:schemeClr val="accent1">
                    <a:lumMod val="75000"/>
                  </a:schemeClr>
                </a:solidFill>
                <a:latin typeface="+mn-lt"/>
                <a:ea typeface="+mn-ea"/>
                <a:cs typeface="+mn-cs"/>
              </a:defRPr>
            </a:lvl7pPr>
            <a:lvl8pPr marL="1920240" indent="-240030" algn="l" defTabSz="685800" rtl="0" eaLnBrk="1" latinLnBrk="0" hangingPunct="1">
              <a:lnSpc>
                <a:spcPct val="111000"/>
              </a:lnSpc>
              <a:spcBef>
                <a:spcPts val="930"/>
              </a:spcBef>
              <a:buFont typeface="Corbel" panose="020B0503020204020204" pitchFamily="34" charset="0"/>
              <a:buChar char="–"/>
              <a:defRPr sz="1400" kern="1200" baseline="0">
                <a:solidFill>
                  <a:schemeClr val="accent1">
                    <a:lumMod val="75000"/>
                  </a:schemeClr>
                </a:solidFill>
                <a:latin typeface="+mn-lt"/>
                <a:ea typeface="+mn-ea"/>
                <a:cs typeface="+mn-cs"/>
              </a:defRPr>
            </a:lvl8pPr>
            <a:lvl9pPr marL="2160270" indent="-240030" algn="l" defTabSz="685800" rtl="0" eaLnBrk="1" latinLnBrk="0" hangingPunct="1">
              <a:lnSpc>
                <a:spcPct val="111000"/>
              </a:lnSpc>
              <a:spcBef>
                <a:spcPts val="930"/>
              </a:spcBef>
              <a:buFont typeface="Corbel" panose="020B0503020204020204" pitchFamily="34" charset="0"/>
              <a:buChar char="–"/>
              <a:defRPr sz="1400" i="1" kern="1200" baseline="0">
                <a:solidFill>
                  <a:schemeClr val="accent1">
                    <a:lumMod val="75000"/>
                  </a:schemeClr>
                </a:solidFill>
                <a:latin typeface="+mn-lt"/>
                <a:ea typeface="+mn-ea"/>
                <a:cs typeface="+mn-cs"/>
              </a:defRPr>
            </a:lvl9pPr>
          </a:lstStyle>
          <a:p>
            <a:r>
              <a:rPr lang="en-GB" altLang="en-US" sz="2600" dirty="0">
                <a:solidFill>
                  <a:schemeClr val="tx2">
                    <a:lumMod val="90000"/>
                    <a:lumOff val="10000"/>
                  </a:schemeClr>
                </a:solidFill>
                <a:cs typeface="Arial" panose="020B0604020202020204" pitchFamily="34" charset="0"/>
              </a:rPr>
              <a:t>Thursday 30</a:t>
            </a:r>
            <a:r>
              <a:rPr lang="en-GB" altLang="en-US" sz="2600" baseline="30000" dirty="0">
                <a:solidFill>
                  <a:schemeClr val="tx2">
                    <a:lumMod val="90000"/>
                    <a:lumOff val="10000"/>
                  </a:schemeClr>
                </a:solidFill>
                <a:cs typeface="Arial" panose="020B0604020202020204" pitchFamily="34" charset="0"/>
              </a:rPr>
              <a:t>th</a:t>
            </a:r>
            <a:r>
              <a:rPr lang="en-GB" altLang="en-US" sz="2600" dirty="0">
                <a:solidFill>
                  <a:schemeClr val="tx2">
                    <a:lumMod val="90000"/>
                    <a:lumOff val="10000"/>
                  </a:schemeClr>
                </a:solidFill>
                <a:cs typeface="Arial" panose="020B0604020202020204" pitchFamily="34" charset="0"/>
              </a:rPr>
              <a:t> June - Stay and Play </a:t>
            </a:r>
          </a:p>
          <a:p>
            <a:r>
              <a:rPr lang="en-US" altLang="en-US" sz="2600" dirty="0">
                <a:solidFill>
                  <a:schemeClr val="tx2">
                    <a:lumMod val="90000"/>
                    <a:lumOff val="10000"/>
                  </a:schemeClr>
                </a:solidFill>
                <a:cs typeface="Arial" panose="020B0604020202020204" pitchFamily="34" charset="0"/>
              </a:rPr>
              <a:t> Tuesday 5</a:t>
            </a:r>
            <a:r>
              <a:rPr lang="en-US" altLang="en-US" sz="2600" baseline="30000" dirty="0">
                <a:solidFill>
                  <a:schemeClr val="tx2">
                    <a:lumMod val="90000"/>
                    <a:lumOff val="10000"/>
                  </a:schemeClr>
                </a:solidFill>
                <a:cs typeface="Arial" panose="020B0604020202020204" pitchFamily="34" charset="0"/>
              </a:rPr>
              <a:t>th</a:t>
            </a:r>
            <a:r>
              <a:rPr lang="en-US" altLang="en-US" sz="2600" dirty="0">
                <a:solidFill>
                  <a:schemeClr val="tx2">
                    <a:lumMod val="90000"/>
                    <a:lumOff val="10000"/>
                  </a:schemeClr>
                </a:solidFill>
                <a:cs typeface="Arial" panose="020B0604020202020204" pitchFamily="34" charset="0"/>
              </a:rPr>
              <a:t> July - Whole Class Story</a:t>
            </a:r>
          </a:p>
          <a:p>
            <a:r>
              <a:rPr lang="en-US" altLang="en-US" sz="2600" dirty="0">
                <a:solidFill>
                  <a:schemeClr val="tx2">
                    <a:lumMod val="90000"/>
                    <a:lumOff val="10000"/>
                  </a:schemeClr>
                </a:solidFill>
                <a:cs typeface="Arial" panose="020B0604020202020204" pitchFamily="34" charset="0"/>
              </a:rPr>
              <a:t>We will also send out timetables for the 1:1 visits in September. We will send these via Seesaw and email. </a:t>
            </a:r>
            <a:endParaRPr lang="en-GB" altLang="en-US" dirty="0"/>
          </a:p>
          <a:p>
            <a:endParaRPr lang="en-US" altLang="en-US" dirty="0">
              <a:latin typeface="Bell MT" panose="02020503060305020303" pitchFamily="18" charset="0"/>
            </a:endParaRPr>
          </a:p>
        </p:txBody>
      </p:sp>
    </p:spTree>
    <p:extLst>
      <p:ext uri="{BB962C8B-B14F-4D97-AF65-F5344CB8AC3E}">
        <p14:creationId xmlns:p14="http://schemas.microsoft.com/office/powerpoint/2010/main" val="1763471738"/>
      </p:ext>
    </p:extLst>
  </p:cSld>
  <p:clrMapOvr>
    <a:masterClrMapping/>
  </p:clrMapOvr>
  <mc:AlternateContent xmlns:mc="http://schemas.openxmlformats.org/markup-compatibility/2006" xmlns:p14="http://schemas.microsoft.com/office/powerpoint/2010/main">
    <mc:Choice Requires="p14">
      <p:transition p14:dur="0" advTm="43311"/>
    </mc:Choice>
    <mc:Fallback xmlns="">
      <p:transition advTm="43311"/>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02560" y="621629"/>
            <a:ext cx="5604275" cy="648072"/>
          </a:xfrm>
          <a:prstGeom prst="rect">
            <a:avLst/>
          </a:prstGeom>
        </p:spPr>
        <p:txBody>
          <a:bodyPr>
            <a:normAutofit fontScale="97500" lnSpcReduction="100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dirty="0">
                <a:solidFill>
                  <a:schemeClr val="tx2"/>
                </a:solidFill>
              </a:rPr>
              <a:t>What will we cover?</a:t>
            </a:r>
          </a:p>
        </p:txBody>
      </p:sp>
      <p:pic>
        <p:nvPicPr>
          <p:cNvPr id="3" name="Picture 2"/>
          <p:cNvPicPr>
            <a:picLocks noChangeAspect="1"/>
          </p:cNvPicPr>
          <p:nvPr/>
        </p:nvPicPr>
        <p:blipFill>
          <a:blip r:embed="rId2"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
        <p:nvSpPr>
          <p:cNvPr id="4" name="Title 1"/>
          <p:cNvSpPr txBox="1">
            <a:spLocks/>
          </p:cNvSpPr>
          <p:nvPr/>
        </p:nvSpPr>
        <p:spPr>
          <a:xfrm>
            <a:off x="2283753" y="1519083"/>
            <a:ext cx="9566677" cy="4281355"/>
          </a:xfrm>
          <a:prstGeom prst="rect">
            <a:avLst/>
          </a:prstGeom>
        </p:spPr>
        <p:txBody>
          <a:bodyPr>
            <a:normAutofit fontScale="975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pPr marL="571500" indent="-571500">
              <a:buFont typeface="Arial" panose="020B0604020202020204" pitchFamily="34" charset="0"/>
              <a:buChar char="•"/>
            </a:pPr>
            <a:r>
              <a:rPr lang="en-GB" dirty="0">
                <a:solidFill>
                  <a:schemeClr val="tx2"/>
                </a:solidFill>
              </a:rPr>
              <a:t>The Reception Team</a:t>
            </a:r>
          </a:p>
          <a:p>
            <a:pPr marL="571500" indent="-571500">
              <a:buFont typeface="Arial" panose="020B0604020202020204" pitchFamily="34" charset="0"/>
              <a:buChar char="•"/>
            </a:pPr>
            <a:r>
              <a:rPr lang="en-US" dirty="0">
                <a:solidFill>
                  <a:schemeClr val="tx2"/>
                </a:solidFill>
              </a:rPr>
              <a:t>What is the EYFS?</a:t>
            </a:r>
          </a:p>
          <a:p>
            <a:pPr marL="571500" indent="-571500">
              <a:buFont typeface="Arial" panose="020B0604020202020204" pitchFamily="34" charset="0"/>
              <a:buChar char="•"/>
            </a:pPr>
            <a:r>
              <a:rPr lang="en-US" dirty="0">
                <a:solidFill>
                  <a:schemeClr val="tx2"/>
                </a:solidFill>
              </a:rPr>
              <a:t>Communication and home school links</a:t>
            </a:r>
          </a:p>
          <a:p>
            <a:pPr marL="571500" indent="-571500">
              <a:buFont typeface="Arial" panose="020B0604020202020204" pitchFamily="34" charset="0"/>
              <a:buChar char="•"/>
            </a:pPr>
            <a:r>
              <a:rPr lang="en-US" dirty="0">
                <a:solidFill>
                  <a:schemeClr val="tx2"/>
                </a:solidFill>
              </a:rPr>
              <a:t>What starting at school looks like</a:t>
            </a:r>
          </a:p>
          <a:p>
            <a:pPr marL="571500" indent="-571500">
              <a:buFont typeface="Arial" panose="020B0604020202020204" pitchFamily="34" charset="0"/>
              <a:buChar char="•"/>
            </a:pPr>
            <a:r>
              <a:rPr lang="en-US" dirty="0">
                <a:solidFill>
                  <a:schemeClr val="tx2"/>
                </a:solidFill>
              </a:rPr>
              <a:t>Practical stuff like what you need </a:t>
            </a:r>
          </a:p>
          <a:p>
            <a:pPr marL="571500" indent="-571500">
              <a:buFont typeface="Arial" panose="020B0604020202020204" pitchFamily="34" charset="0"/>
              <a:buChar char="•"/>
            </a:pPr>
            <a:r>
              <a:rPr lang="en-US" dirty="0">
                <a:solidFill>
                  <a:schemeClr val="tx2"/>
                </a:solidFill>
              </a:rPr>
              <a:t>How to support your child with the transition</a:t>
            </a:r>
          </a:p>
          <a:p>
            <a:pPr marL="571500" indent="-571500">
              <a:buFont typeface="Arial" panose="020B0604020202020204" pitchFamily="34" charset="0"/>
              <a:buChar char="•"/>
            </a:pPr>
            <a:r>
              <a:rPr lang="en-US" dirty="0">
                <a:solidFill>
                  <a:schemeClr val="tx2"/>
                </a:solidFill>
              </a:rPr>
              <a:t>What’s coming next? </a:t>
            </a:r>
          </a:p>
          <a:p>
            <a:pPr marL="571500" indent="-571500">
              <a:buFont typeface="Arial" panose="020B0604020202020204" pitchFamily="34" charset="0"/>
              <a:buChar char="•"/>
            </a:pPr>
            <a:endParaRPr lang="en-US" dirty="0">
              <a:solidFill>
                <a:schemeClr val="tx2"/>
              </a:solidFill>
            </a:endParaRPr>
          </a:p>
          <a:p>
            <a:pPr marL="571500" indent="-571500">
              <a:buFont typeface="Arial" panose="020B0604020202020204" pitchFamily="34" charset="0"/>
              <a:buChar char="•"/>
            </a:pPr>
            <a:endParaRPr lang="en-US" dirty="0">
              <a:solidFill>
                <a:schemeClr val="tx2"/>
              </a:solidFill>
            </a:endParaRPr>
          </a:p>
          <a:p>
            <a:pPr marL="571500" indent="-571500">
              <a:buFont typeface="Arial" panose="020B0604020202020204" pitchFamily="34" charset="0"/>
              <a:buChar char="•"/>
            </a:pPr>
            <a:endParaRPr lang="en-US" dirty="0">
              <a:solidFill>
                <a:schemeClr val="tx2"/>
              </a:solidFill>
            </a:endParaRPr>
          </a:p>
          <a:p>
            <a:endParaRPr lang="en-GB" dirty="0">
              <a:solidFill>
                <a:schemeClr val="tx2"/>
              </a:solidFill>
            </a:endParaRPr>
          </a:p>
        </p:txBody>
      </p:sp>
    </p:spTree>
    <p:extLst>
      <p:ext uri="{BB962C8B-B14F-4D97-AF65-F5344CB8AC3E}">
        <p14:creationId xmlns:p14="http://schemas.microsoft.com/office/powerpoint/2010/main" val="2890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6860"/>
            <a:ext cx="12192000" cy="6851141"/>
          </a:xfrm>
          <a:prstGeom prst="rect">
            <a:avLst/>
          </a:prstGeom>
        </p:spPr>
      </p:pic>
      <p:sp>
        <p:nvSpPr>
          <p:cNvPr id="5" name="Rectangle 4"/>
          <p:cNvSpPr/>
          <p:nvPr/>
        </p:nvSpPr>
        <p:spPr>
          <a:xfrm>
            <a:off x="7758546" y="5468209"/>
            <a:ext cx="4040582" cy="1080120"/>
          </a:xfrm>
          <a:prstGeom prst="rect">
            <a:avLst/>
          </a:prstGeom>
          <a:solidFill>
            <a:schemeClr val="accent1">
              <a:alpha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dirty="0">
                <a:solidFill>
                  <a:prstClr val="white"/>
                </a:solidFill>
                <a:latin typeface="Calibri" panose="020F0502020204030204"/>
              </a:rPr>
              <a:t>Thank you.</a:t>
            </a:r>
          </a:p>
          <a:p>
            <a:pPr algn="ctr" defTabSz="457200"/>
            <a:r>
              <a:rPr lang="en-GB" dirty="0">
                <a:solidFill>
                  <a:prstClr val="white"/>
                </a:solidFill>
                <a:latin typeface="Calibri" panose="020F0502020204030204"/>
              </a:rPr>
              <a:t>If you have any questions, please contact Miss Taylor via Seesaw.</a:t>
            </a:r>
          </a:p>
        </p:txBody>
      </p:sp>
    </p:spTree>
    <p:extLst>
      <p:ext uri="{BB962C8B-B14F-4D97-AF65-F5344CB8AC3E}">
        <p14:creationId xmlns:p14="http://schemas.microsoft.com/office/powerpoint/2010/main" val="666829870"/>
      </p:ext>
    </p:extLst>
  </p:cSld>
  <p:clrMapOvr>
    <a:masterClrMapping/>
  </p:clrMapOvr>
  <mc:AlternateContent xmlns:mc="http://schemas.openxmlformats.org/markup-compatibility/2006" xmlns:p14="http://schemas.microsoft.com/office/powerpoint/2010/main">
    <mc:Choice Requires="p14">
      <p:transition p14:dur="0" advTm="24895"/>
    </mc:Choice>
    <mc:Fallback xmlns="">
      <p:transition advTm="24895"/>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406125" y="584684"/>
            <a:ext cx="2952328" cy="648072"/>
          </a:xfrm>
          <a:prstGeom prst="rect">
            <a:avLst/>
          </a:prstGeom>
        </p:spPr>
        <p:txBody>
          <a:bodyPr>
            <a:normAutofit fontScale="97500" lnSpcReduction="100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dirty="0">
                <a:solidFill>
                  <a:schemeClr val="tx2"/>
                </a:solidFill>
              </a:rPr>
              <a:t>EYFS team</a:t>
            </a:r>
          </a:p>
        </p:txBody>
      </p:sp>
      <p:pic>
        <p:nvPicPr>
          <p:cNvPr id="3" name="Picture 2"/>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
        <p:nvSpPr>
          <p:cNvPr id="4" name="Title 1"/>
          <p:cNvSpPr txBox="1">
            <a:spLocks/>
          </p:cNvSpPr>
          <p:nvPr/>
        </p:nvSpPr>
        <p:spPr>
          <a:xfrm>
            <a:off x="1395735" y="3203339"/>
            <a:ext cx="9706012" cy="768297"/>
          </a:xfrm>
          <a:prstGeom prst="rect">
            <a:avLst/>
          </a:prstGeom>
        </p:spPr>
        <p:txBody>
          <a:bodyPr>
            <a:normAutofit fontScale="975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endParaRPr lang="en-GB" dirty="0">
              <a:solidFill>
                <a:schemeClr val="tx2"/>
              </a:solidFill>
              <a:latin typeface="Bell MT" panose="02020503060305020303" pitchFamily="18" charset="0"/>
            </a:endParaRPr>
          </a:p>
        </p:txBody>
      </p:sp>
      <p:sp>
        <p:nvSpPr>
          <p:cNvPr id="5" name="Title 1"/>
          <p:cNvSpPr txBox="1">
            <a:spLocks/>
          </p:cNvSpPr>
          <p:nvPr/>
        </p:nvSpPr>
        <p:spPr>
          <a:xfrm>
            <a:off x="713397" y="2431205"/>
            <a:ext cx="10315612" cy="3203161"/>
          </a:xfrm>
          <a:prstGeom prst="rect">
            <a:avLst/>
          </a:prstGeom>
        </p:spPr>
        <p:txBody>
          <a:bodyPr>
            <a:no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sz="2800" u="sng" dirty="0">
                <a:solidFill>
                  <a:schemeClr val="tx2"/>
                </a:solidFill>
              </a:rPr>
              <a:t>Dragons Class </a:t>
            </a:r>
          </a:p>
          <a:p>
            <a:r>
              <a:rPr lang="en-GB" sz="2800" dirty="0">
                <a:solidFill>
                  <a:schemeClr val="tx2"/>
                </a:solidFill>
              </a:rPr>
              <a:t>Teacher – Miss Amy Taylor</a:t>
            </a:r>
          </a:p>
          <a:p>
            <a:endParaRPr lang="en-GB" sz="2800" dirty="0">
              <a:solidFill>
                <a:schemeClr val="tx2"/>
              </a:solidFill>
            </a:endParaRPr>
          </a:p>
          <a:p>
            <a:r>
              <a:rPr lang="en-GB" sz="2800" u="sng" dirty="0">
                <a:solidFill>
                  <a:schemeClr val="tx2"/>
                </a:solidFill>
              </a:rPr>
              <a:t>Unicorns Class </a:t>
            </a:r>
          </a:p>
          <a:p>
            <a:r>
              <a:rPr lang="en-GB" sz="2800" dirty="0">
                <a:solidFill>
                  <a:schemeClr val="tx2"/>
                </a:solidFill>
              </a:rPr>
              <a:t>Teacher – Mrs Wendy </a:t>
            </a:r>
            <a:r>
              <a:rPr lang="en-GB" sz="2800" dirty="0" err="1">
                <a:solidFill>
                  <a:schemeClr val="tx2"/>
                </a:solidFill>
              </a:rPr>
              <a:t>Darmanin</a:t>
            </a:r>
            <a:endParaRPr lang="en-GB" sz="2800" dirty="0">
              <a:solidFill>
                <a:schemeClr val="tx2"/>
              </a:solidFill>
            </a:endParaRPr>
          </a:p>
          <a:p>
            <a:endParaRPr lang="en-GB" sz="3200" dirty="0">
              <a:solidFill>
                <a:schemeClr val="tx2"/>
              </a:solidFill>
            </a:endParaRPr>
          </a:p>
          <a:p>
            <a:r>
              <a:rPr lang="en-GB" sz="2800" dirty="0">
                <a:solidFill>
                  <a:schemeClr val="tx2"/>
                </a:solidFill>
              </a:rPr>
              <a:t>Learning Support Assistants </a:t>
            </a:r>
            <a:r>
              <a:rPr lang="en-GB" sz="2800">
                <a:solidFill>
                  <a:schemeClr val="tx2"/>
                </a:solidFill>
              </a:rPr>
              <a:t>– </a:t>
            </a:r>
            <a:r>
              <a:rPr lang="en-GB" sz="2800" smtClean="0">
                <a:solidFill>
                  <a:schemeClr val="tx2"/>
                </a:solidFill>
              </a:rPr>
              <a:t>TBC</a:t>
            </a:r>
            <a:r>
              <a:rPr lang="en-GB" sz="2800" dirty="0">
                <a:solidFill>
                  <a:schemeClr val="tx2"/>
                </a:solidFill>
              </a:rPr>
              <a:t>							</a:t>
            </a:r>
          </a:p>
        </p:txBody>
      </p:sp>
      <p:sp>
        <p:nvSpPr>
          <p:cNvPr id="6" name="Title 1"/>
          <p:cNvSpPr txBox="1">
            <a:spLocks/>
          </p:cNvSpPr>
          <p:nvPr/>
        </p:nvSpPr>
        <p:spPr>
          <a:xfrm>
            <a:off x="713397" y="1335763"/>
            <a:ext cx="9706012" cy="889483"/>
          </a:xfrm>
          <a:prstGeom prst="rect">
            <a:avLst/>
          </a:prstGeom>
        </p:spPr>
        <p:txBody>
          <a:bodyPr>
            <a:normAutofit fontScale="97500" lnSpcReduction="100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sz="2900" dirty="0">
                <a:solidFill>
                  <a:schemeClr val="tx2"/>
                </a:solidFill>
                <a:latin typeface="+mn-lt"/>
              </a:rPr>
              <a:t>Head of Academy – Mrs Lynn </a:t>
            </a:r>
            <a:r>
              <a:rPr lang="en-GB" sz="2900" dirty="0" err="1">
                <a:solidFill>
                  <a:schemeClr val="tx2"/>
                </a:solidFill>
                <a:latin typeface="+mn-lt"/>
              </a:rPr>
              <a:t>Wicksey</a:t>
            </a:r>
            <a:endParaRPr lang="en-GB" sz="2900" dirty="0">
              <a:solidFill>
                <a:schemeClr val="tx2"/>
              </a:solidFill>
              <a:latin typeface="+mn-lt"/>
            </a:endParaRPr>
          </a:p>
          <a:p>
            <a:r>
              <a:rPr lang="en-GB" sz="2900" dirty="0">
                <a:solidFill>
                  <a:schemeClr val="tx2"/>
                </a:solidFill>
                <a:latin typeface="+mn-lt"/>
              </a:rPr>
              <a:t>EYFS Lead – Miss Amy Taylor</a:t>
            </a:r>
          </a:p>
        </p:txBody>
      </p:sp>
      <p:pic>
        <p:nvPicPr>
          <p:cNvPr id="7" name="Picture 6"/>
          <p:cNvPicPr>
            <a:picLocks noChangeAspect="1"/>
          </p:cNvPicPr>
          <p:nvPr/>
        </p:nvPicPr>
        <p:blipFill>
          <a:blip r:embed="rId4"/>
          <a:stretch>
            <a:fillRect/>
          </a:stretch>
        </p:blipFill>
        <p:spPr>
          <a:xfrm>
            <a:off x="8120638" y="908720"/>
            <a:ext cx="3156961" cy="2100814"/>
          </a:xfrm>
          <a:prstGeom prst="rect">
            <a:avLst/>
          </a:prstGeom>
        </p:spPr>
      </p:pic>
      <p:pic>
        <p:nvPicPr>
          <p:cNvPr id="8" name="Picture 7"/>
          <p:cNvPicPr>
            <a:picLocks noChangeAspect="1"/>
          </p:cNvPicPr>
          <p:nvPr/>
        </p:nvPicPr>
        <p:blipFill>
          <a:blip r:embed="rId5"/>
          <a:stretch>
            <a:fillRect/>
          </a:stretch>
        </p:blipFill>
        <p:spPr>
          <a:xfrm>
            <a:off x="8825271" y="3378123"/>
            <a:ext cx="1895475" cy="2409825"/>
          </a:xfrm>
          <a:prstGeom prst="rect">
            <a:avLst/>
          </a:prstGeom>
        </p:spPr>
      </p:pic>
    </p:spTree>
    <p:extLst>
      <p:ext uri="{BB962C8B-B14F-4D97-AF65-F5344CB8AC3E}">
        <p14:creationId xmlns:p14="http://schemas.microsoft.com/office/powerpoint/2010/main" val="1007522856"/>
      </p:ext>
    </p:extLst>
  </p:cSld>
  <p:clrMapOvr>
    <a:masterClrMapping/>
  </p:clrMapOvr>
  <mc:AlternateContent xmlns:mc="http://schemas.openxmlformats.org/markup-compatibility/2006" xmlns:p14="http://schemas.microsoft.com/office/powerpoint/2010/main">
    <mc:Choice Requires="p14">
      <p:transition p14:dur="0" advTm="33461"/>
    </mc:Choice>
    <mc:Fallback xmlns="">
      <p:transition advTm="33461"/>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Titre 1"/>
          <p:cNvSpPr>
            <a:spLocks noGrp="1"/>
          </p:cNvSpPr>
          <p:nvPr>
            <p:ph type="title" idx="4294967295"/>
          </p:nvPr>
        </p:nvSpPr>
        <p:spPr>
          <a:xfrm>
            <a:off x="1847273" y="811068"/>
            <a:ext cx="8229600" cy="792163"/>
          </a:xfrm>
        </p:spPr>
        <p:txBody>
          <a:bodyPr>
            <a:normAutofit/>
          </a:bodyPr>
          <a:lstStyle/>
          <a:p>
            <a:pPr algn="l" eaLnBrk="1" hangingPunct="1"/>
            <a:r>
              <a:rPr lang="fr-CA" altLang="en-US" sz="4200" b="1" dirty="0">
                <a:solidFill>
                  <a:schemeClr val="tx2"/>
                </a:solidFill>
                <a:cs typeface="Arial" panose="020B0604020202020204" pitchFamily="34" charset="0"/>
              </a:rPr>
              <a:t>The </a:t>
            </a:r>
            <a:r>
              <a:rPr lang="fr-CA" altLang="en-US" sz="4200" b="1" dirty="0" err="1">
                <a:solidFill>
                  <a:schemeClr val="tx2"/>
                </a:solidFill>
                <a:cs typeface="Arial" panose="020B0604020202020204" pitchFamily="34" charset="0"/>
              </a:rPr>
              <a:t>Early</a:t>
            </a:r>
            <a:r>
              <a:rPr lang="fr-CA" altLang="en-US" sz="4200" b="1" dirty="0">
                <a:solidFill>
                  <a:schemeClr val="tx2"/>
                </a:solidFill>
                <a:cs typeface="Arial" panose="020B0604020202020204" pitchFamily="34" charset="0"/>
              </a:rPr>
              <a:t> </a:t>
            </a:r>
            <a:r>
              <a:rPr lang="fr-CA" altLang="en-US" sz="4200" b="1" dirty="0" err="1">
                <a:solidFill>
                  <a:schemeClr val="tx2"/>
                </a:solidFill>
                <a:cs typeface="Arial" panose="020B0604020202020204" pitchFamily="34" charset="0"/>
              </a:rPr>
              <a:t>Years</a:t>
            </a:r>
            <a:r>
              <a:rPr lang="fr-CA" altLang="en-US" sz="4200" b="1" dirty="0">
                <a:solidFill>
                  <a:schemeClr val="tx2"/>
                </a:solidFill>
                <a:cs typeface="Arial" panose="020B0604020202020204" pitchFamily="34" charset="0"/>
              </a:rPr>
              <a:t> </a:t>
            </a:r>
            <a:r>
              <a:rPr lang="fr-CA" altLang="en-US" sz="4200" b="1" dirty="0" err="1">
                <a:solidFill>
                  <a:schemeClr val="tx2"/>
                </a:solidFill>
                <a:cs typeface="Arial" panose="020B0604020202020204" pitchFamily="34" charset="0"/>
              </a:rPr>
              <a:t>Foundation</a:t>
            </a:r>
            <a:r>
              <a:rPr lang="fr-CA" altLang="en-US" sz="4200" b="1" dirty="0">
                <a:solidFill>
                  <a:schemeClr val="tx2"/>
                </a:solidFill>
                <a:cs typeface="Arial" panose="020B0604020202020204" pitchFamily="34" charset="0"/>
              </a:rPr>
              <a:t> Stage</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69039" y="2040313"/>
            <a:ext cx="3178670" cy="3818687"/>
          </a:xfrm>
          <a:prstGeom prst="rect">
            <a:avLst/>
          </a:prstGeom>
        </p:spPr>
      </p:pic>
      <p:pic>
        <p:nvPicPr>
          <p:cNvPr id="6" name="Picture 5"/>
          <p:cNvPicPr>
            <a:picLocks noChangeAspect="1"/>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Tree>
    <p:extLst>
      <p:ext uri="{BB962C8B-B14F-4D97-AF65-F5344CB8AC3E}">
        <p14:creationId xmlns:p14="http://schemas.microsoft.com/office/powerpoint/2010/main" val="1810124464"/>
      </p:ext>
    </p:extLst>
  </p:cSld>
  <p:clrMapOvr>
    <a:masterClrMapping/>
  </p:clrMapOvr>
  <mc:AlternateContent xmlns:mc="http://schemas.openxmlformats.org/markup-compatibility/2006" xmlns:p14="http://schemas.microsoft.com/office/powerpoint/2010/main">
    <mc:Choice Requires="p14">
      <p:transition p14:dur="0" advTm="16499"/>
    </mc:Choice>
    <mc:Fallback xmlns="">
      <p:transition advTm="16499"/>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
        <p:nvSpPr>
          <p:cNvPr id="4" name="Rectangle 2"/>
          <p:cNvSpPr txBox="1">
            <a:spLocks noChangeArrowheads="1"/>
          </p:cNvSpPr>
          <p:nvPr/>
        </p:nvSpPr>
        <p:spPr>
          <a:xfrm>
            <a:off x="609613" y="394414"/>
            <a:ext cx="10994954" cy="76656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457200" eaLnBrk="1" hangingPunct="1"/>
            <a:r>
              <a:rPr lang="en-GB" altLang="en-US" sz="4200" b="1" kern="0" dirty="0">
                <a:latin typeface="Bell MT" panose="02020503060305020303" pitchFamily="18" charset="0"/>
                <a:cs typeface="Arial" panose="020B0604020202020204" pitchFamily="34" charset="0"/>
              </a:rPr>
              <a:t>What is the Early Years Foundation Stage?</a:t>
            </a:r>
          </a:p>
        </p:txBody>
      </p: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56580" y="3155762"/>
            <a:ext cx="2303874" cy="1560278"/>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12467" y="1253959"/>
            <a:ext cx="2192100" cy="1576551"/>
          </a:xfrm>
          <a:prstGeom prst="rect">
            <a:avLst/>
          </a:prstGeom>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52635" y="4929448"/>
            <a:ext cx="2511763" cy="1560278"/>
          </a:xfrm>
          <a:prstGeom prst="rect">
            <a:avLst/>
          </a:prstGeom>
        </p:spPr>
      </p:pic>
      <p:sp>
        <p:nvSpPr>
          <p:cNvPr id="3" name="Rectangle 2"/>
          <p:cNvSpPr/>
          <p:nvPr/>
        </p:nvSpPr>
        <p:spPr>
          <a:xfrm>
            <a:off x="4059823" y="1160978"/>
            <a:ext cx="2122697" cy="523220"/>
          </a:xfrm>
          <a:prstGeom prst="rect">
            <a:avLst/>
          </a:prstGeom>
        </p:spPr>
        <p:txBody>
          <a:bodyPr wrap="none">
            <a:spAutoFit/>
          </a:bodyPr>
          <a:lstStyle/>
          <a:p>
            <a:pPr defTabSz="457200"/>
            <a:r>
              <a:rPr lang="en-GB" altLang="en-US" sz="2800" b="1" kern="0" dirty="0">
                <a:latin typeface="+mj-lt"/>
                <a:cs typeface="Arial" panose="020B0604020202020204" pitchFamily="34" charset="0"/>
              </a:rPr>
              <a:t>Prime Areas</a:t>
            </a:r>
            <a:endParaRPr lang="en-US" altLang="en-US" sz="2800" b="1" kern="0" dirty="0">
              <a:latin typeface="+mj-lt"/>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3799322381"/>
              </p:ext>
            </p:extLst>
          </p:nvPr>
        </p:nvGraphicFramePr>
        <p:xfrm>
          <a:off x="2067315" y="1731149"/>
          <a:ext cx="6454516" cy="4215684"/>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01636661"/>
      </p:ext>
    </p:extLst>
  </p:cSld>
  <p:clrMapOvr>
    <a:masterClrMapping/>
  </p:clrMapOvr>
  <mc:AlternateContent xmlns:mc="http://schemas.openxmlformats.org/markup-compatibility/2006" xmlns:p14="http://schemas.microsoft.com/office/powerpoint/2010/main">
    <mc:Choice Requires="p14">
      <p:transition p14:dur="0" advTm="78417"/>
    </mc:Choice>
    <mc:Fallback xmlns="">
      <p:transition advTm="78417"/>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
        <p:nvSpPr>
          <p:cNvPr id="4" name="Rectangle 2"/>
          <p:cNvSpPr txBox="1">
            <a:spLocks noChangeArrowheads="1"/>
          </p:cNvSpPr>
          <p:nvPr/>
        </p:nvSpPr>
        <p:spPr>
          <a:xfrm>
            <a:off x="609613" y="394414"/>
            <a:ext cx="10994954" cy="766564"/>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defTabSz="457200" eaLnBrk="1" hangingPunct="1"/>
            <a:r>
              <a:rPr lang="en-GB" altLang="en-US" sz="4200" b="1" kern="0" dirty="0">
                <a:latin typeface="Bell MT" panose="02020503060305020303" pitchFamily="18" charset="0"/>
                <a:cs typeface="Arial" panose="020B0604020202020204" pitchFamily="34" charset="0"/>
              </a:rPr>
              <a:t>What is the Early Years Foundation Stage?</a:t>
            </a:r>
          </a:p>
        </p:txBody>
      </p:sp>
      <p:sp>
        <p:nvSpPr>
          <p:cNvPr id="3" name="Rectangle 2"/>
          <p:cNvSpPr/>
          <p:nvPr/>
        </p:nvSpPr>
        <p:spPr>
          <a:xfrm>
            <a:off x="4059823" y="1160978"/>
            <a:ext cx="2343911" cy="523220"/>
          </a:xfrm>
          <a:prstGeom prst="rect">
            <a:avLst/>
          </a:prstGeom>
        </p:spPr>
        <p:txBody>
          <a:bodyPr wrap="none">
            <a:spAutoFit/>
          </a:bodyPr>
          <a:lstStyle/>
          <a:p>
            <a:pPr defTabSz="457200"/>
            <a:r>
              <a:rPr lang="en-GB" altLang="en-US" sz="2800" b="1" kern="0" dirty="0">
                <a:latin typeface="+mj-lt"/>
                <a:cs typeface="Arial" panose="020B0604020202020204" pitchFamily="34" charset="0"/>
              </a:rPr>
              <a:t>Specific Areas</a:t>
            </a:r>
            <a:endParaRPr lang="en-US" altLang="en-US" sz="2800" b="1" kern="0" dirty="0">
              <a:latin typeface="+mj-lt"/>
              <a:cs typeface="Arial" panose="020B0604020202020204" pitchFamily="34" charset="0"/>
            </a:endParaRPr>
          </a:p>
        </p:txBody>
      </p:sp>
      <p:graphicFrame>
        <p:nvGraphicFramePr>
          <p:cNvPr id="2" name="Diagram 1"/>
          <p:cNvGraphicFramePr/>
          <p:nvPr>
            <p:extLst>
              <p:ext uri="{D42A27DB-BD31-4B8C-83A1-F6EECF244321}">
                <p14:modId xmlns:p14="http://schemas.microsoft.com/office/powerpoint/2010/main" val="2555405475"/>
              </p:ext>
            </p:extLst>
          </p:nvPr>
        </p:nvGraphicFramePr>
        <p:xfrm>
          <a:off x="2067315" y="1731149"/>
          <a:ext cx="6454516" cy="42156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9" name="Group 8"/>
          <p:cNvGrpSpPr/>
          <p:nvPr/>
        </p:nvGrpSpPr>
        <p:grpSpPr>
          <a:xfrm>
            <a:off x="4390941" y="5066496"/>
            <a:ext cx="4130890" cy="811848"/>
            <a:chOff x="2323625" y="2234693"/>
            <a:chExt cx="4130890" cy="811848"/>
          </a:xfrm>
        </p:grpSpPr>
        <p:sp>
          <p:nvSpPr>
            <p:cNvPr id="10" name="Round Same Side Corner Rectangle 9"/>
            <p:cNvSpPr/>
            <p:nvPr/>
          </p:nvSpPr>
          <p:spPr>
            <a:xfrm rot="5400000">
              <a:off x="3983146" y="575172"/>
              <a:ext cx="811848" cy="4130890"/>
            </a:xfrm>
            <a:prstGeom prst="round2SameRect">
              <a:avLst/>
            </a:prstGeom>
          </p:spPr>
          <p:style>
            <a:lnRef idx="2">
              <a:schemeClr val="accent5">
                <a:tint val="40000"/>
                <a:alpha val="90000"/>
                <a:hueOff val="5828064"/>
                <a:satOff val="-18244"/>
                <a:lumOff val="1209"/>
                <a:alphaOff val="0"/>
              </a:schemeClr>
            </a:lnRef>
            <a:fillRef idx="1">
              <a:schemeClr val="accent5">
                <a:tint val="40000"/>
                <a:alpha val="90000"/>
                <a:hueOff val="5828064"/>
                <a:satOff val="-18244"/>
                <a:lumOff val="1209"/>
                <a:alphaOff val="0"/>
              </a:schemeClr>
            </a:fillRef>
            <a:effectRef idx="0">
              <a:schemeClr val="accent5">
                <a:tint val="40000"/>
                <a:alpha val="90000"/>
                <a:hueOff val="5828064"/>
                <a:satOff val="-18244"/>
                <a:lumOff val="1209"/>
                <a:alphaOff val="0"/>
              </a:schemeClr>
            </a:effectRef>
            <a:fontRef idx="minor">
              <a:schemeClr val="dk1">
                <a:hueOff val="0"/>
                <a:satOff val="0"/>
                <a:lumOff val="0"/>
                <a:alphaOff val="0"/>
              </a:schemeClr>
            </a:fontRef>
          </p:style>
        </p:sp>
        <p:sp>
          <p:nvSpPr>
            <p:cNvPr id="12" name="Round Same Side Corner Rectangle 4"/>
            <p:cNvSpPr txBox="1"/>
            <p:nvPr/>
          </p:nvSpPr>
          <p:spPr>
            <a:xfrm>
              <a:off x="2323626" y="2274324"/>
              <a:ext cx="4091259" cy="732586"/>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t>Creating with materials</a:t>
              </a:r>
            </a:p>
            <a:p>
              <a:pPr marL="114300" lvl="1" indent="-114300" algn="l" defTabSz="622300">
                <a:lnSpc>
                  <a:spcPct val="90000"/>
                </a:lnSpc>
                <a:spcBef>
                  <a:spcPct val="0"/>
                </a:spcBef>
                <a:spcAft>
                  <a:spcPct val="15000"/>
                </a:spcAft>
                <a:buChar char="••"/>
              </a:pPr>
              <a:r>
                <a:rPr lang="en-US" sz="1400" kern="1200" dirty="0"/>
                <a:t>Being imaginative and expressive</a:t>
              </a:r>
            </a:p>
          </p:txBody>
        </p:sp>
      </p:grpSp>
      <p:pic>
        <p:nvPicPr>
          <p:cNvPr id="16" name="Picture 1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55642" y="3049129"/>
            <a:ext cx="2583198" cy="1541725"/>
          </a:xfrm>
          <a:prstGeom prst="rect">
            <a:avLst/>
          </a:prstGeom>
        </p:spPr>
      </p:pic>
      <p:pic>
        <p:nvPicPr>
          <p:cNvPr id="17" name="Picture 1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055642" y="1240664"/>
            <a:ext cx="2548925" cy="1587377"/>
          </a:xfrm>
          <a:prstGeom prst="rect">
            <a:avLst/>
          </a:prstGeom>
        </p:spPr>
      </p:pic>
      <p:pic>
        <p:nvPicPr>
          <p:cNvPr id="18" name="Picture 1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055642" y="4811942"/>
            <a:ext cx="2583198" cy="1677784"/>
          </a:xfrm>
          <a:prstGeom prst="rect">
            <a:avLst/>
          </a:prstGeom>
        </p:spPr>
      </p:pic>
    </p:spTree>
    <p:extLst>
      <p:ext uri="{BB962C8B-B14F-4D97-AF65-F5344CB8AC3E}">
        <p14:creationId xmlns:p14="http://schemas.microsoft.com/office/powerpoint/2010/main" val="2649207171"/>
      </p:ext>
    </p:extLst>
  </p:cSld>
  <p:clrMapOvr>
    <a:masterClrMapping/>
  </p:clrMapOvr>
  <mc:AlternateContent xmlns:mc="http://schemas.openxmlformats.org/markup-compatibility/2006" xmlns:p14="http://schemas.microsoft.com/office/powerpoint/2010/main">
    <mc:Choice Requires="p14">
      <p:transition p14:dur="0" advTm="78417"/>
    </mc:Choice>
    <mc:Fallback xmlns="">
      <p:transition advTm="78417"/>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988511" y="933460"/>
            <a:ext cx="9784784" cy="1734925"/>
          </a:xfrm>
          <a:prstGeom prst="rect">
            <a:avLst/>
          </a:prstGeom>
        </p:spPr>
        <p:txBody>
          <a:bodyPr>
            <a:no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pPr algn="ctr"/>
            <a:r>
              <a:rPr lang="en-GB" altLang="en-US" sz="4400" b="1" dirty="0">
                <a:solidFill>
                  <a:schemeClr val="tx1"/>
                </a:solidFill>
                <a:latin typeface="+mn-lt"/>
                <a:cs typeface="Arial" panose="020B0604020202020204" pitchFamily="34" charset="0"/>
              </a:rPr>
              <a:t>What happens when my child starts school?</a:t>
            </a:r>
            <a:endParaRPr lang="en-US" altLang="en-US" sz="4400" b="1" dirty="0">
              <a:solidFill>
                <a:schemeClr val="tx1"/>
              </a:solidFill>
              <a:latin typeface="+mn-lt"/>
              <a:cs typeface="Arial" panose="020B06040202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08340" y="2806346"/>
            <a:ext cx="4442453" cy="2823309"/>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11791" y="2806345"/>
            <a:ext cx="4454609" cy="2823309"/>
          </a:xfrm>
          <a:prstGeom prst="rect">
            <a:avLst/>
          </a:prstGeom>
        </p:spPr>
      </p:pic>
    </p:spTree>
    <p:extLst>
      <p:ext uri="{BB962C8B-B14F-4D97-AF65-F5344CB8AC3E}">
        <p14:creationId xmlns:p14="http://schemas.microsoft.com/office/powerpoint/2010/main" val="3265170994"/>
      </p:ext>
    </p:extLst>
  </p:cSld>
  <p:clrMapOvr>
    <a:masterClrMapping/>
  </p:clrMapOvr>
  <mc:AlternateContent xmlns:mc="http://schemas.openxmlformats.org/markup-compatibility/2006" xmlns:p14="http://schemas.microsoft.com/office/powerpoint/2010/main">
    <mc:Choice Requires="p14">
      <p:transition p14:dur="0" advTm="11153"/>
    </mc:Choice>
    <mc:Fallback xmlns="">
      <p:transition advTm="11153"/>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sp>
        <p:nvSpPr>
          <p:cNvPr id="2" name="Rectangle 2"/>
          <p:cNvSpPr txBox="1">
            <a:spLocks noChangeArrowheads="1"/>
          </p:cNvSpPr>
          <p:nvPr/>
        </p:nvSpPr>
        <p:spPr>
          <a:xfrm>
            <a:off x="1209964" y="543887"/>
            <a:ext cx="3501286" cy="680259"/>
          </a:xfrm>
          <a:prstGeom prst="rect">
            <a:avLst/>
          </a:prstGeom>
        </p:spPr>
        <p:txBody>
          <a:bodyPr>
            <a:normAutofit/>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altLang="en-US" b="1" dirty="0">
                <a:solidFill>
                  <a:schemeClr val="tx1"/>
                </a:solidFill>
                <a:cs typeface="Arial" panose="020B0604020202020204" pitchFamily="34" charset="0"/>
              </a:rPr>
              <a:t>Transition</a:t>
            </a:r>
            <a:endParaRPr lang="en-US" altLang="en-US" b="1" dirty="0">
              <a:solidFill>
                <a:schemeClr val="tx1"/>
              </a:solidFill>
              <a:cs typeface="Arial" panose="020B0604020202020204" pitchFamily="34" charset="0"/>
            </a:endParaRPr>
          </a:p>
        </p:txBody>
      </p:sp>
      <p:sp>
        <p:nvSpPr>
          <p:cNvPr id="3" name="Rectangle 2"/>
          <p:cNvSpPr/>
          <p:nvPr/>
        </p:nvSpPr>
        <p:spPr>
          <a:xfrm>
            <a:off x="1117600" y="1173077"/>
            <a:ext cx="9836725" cy="923330"/>
          </a:xfrm>
          <a:prstGeom prst="rect">
            <a:avLst/>
          </a:prstGeom>
        </p:spPr>
        <p:txBody>
          <a:bodyPr wrap="square">
            <a:spAutoFit/>
          </a:bodyPr>
          <a:lstStyle/>
          <a:p>
            <a:r>
              <a:rPr lang="en-US" altLang="en-US" dirty="0">
                <a:solidFill>
                  <a:schemeClr val="tx2"/>
                </a:solidFill>
                <a:cs typeface="Arial" panose="020B0604020202020204" pitchFamily="34" charset="0"/>
              </a:rPr>
              <a:t> Below is the transition model we use to welcome children into school. It is staggered to give them time to adjust and adapt tot heir new surroundings. This may not be right for all children so please speak to us if you have a concern.  </a:t>
            </a:r>
            <a:endParaRPr lang="en-GB" altLang="en-US" dirty="0">
              <a:solidFill>
                <a:schemeClr val="tx2"/>
              </a:solidFill>
              <a:cs typeface="Arial" panose="020B0604020202020204" pitchFamily="34" charset="0"/>
            </a:endParaRPr>
          </a:p>
        </p:txBody>
      </p:sp>
      <p:graphicFrame>
        <p:nvGraphicFramePr>
          <p:cNvPr id="6" name="Table 5">
            <a:extLst>
              <a:ext uri="{FF2B5EF4-FFF2-40B4-BE49-F238E27FC236}">
                <a16:creationId xmlns:a16="http://schemas.microsoft.com/office/drawing/2014/main" id="{668AAADD-A94D-8706-47A9-570F17A3D40E}"/>
              </a:ext>
            </a:extLst>
          </p:cNvPr>
          <p:cNvGraphicFramePr>
            <a:graphicFrameLocks noGrp="1"/>
          </p:cNvGraphicFramePr>
          <p:nvPr>
            <p:extLst>
              <p:ext uri="{D42A27DB-BD31-4B8C-83A1-F6EECF244321}">
                <p14:modId xmlns:p14="http://schemas.microsoft.com/office/powerpoint/2010/main" val="757212825"/>
              </p:ext>
            </p:extLst>
          </p:nvPr>
        </p:nvGraphicFramePr>
        <p:xfrm>
          <a:off x="2421904" y="2257299"/>
          <a:ext cx="7228114" cy="1608087"/>
        </p:xfrm>
        <a:graphic>
          <a:graphicData uri="http://schemas.openxmlformats.org/drawingml/2006/table">
            <a:tbl>
              <a:tblPr firstRow="1" firstCol="1" bandRow="1">
                <a:tableStyleId>{5C22544A-7EE6-4342-B048-85BDC9FD1C3A}</a:tableStyleId>
              </a:tblPr>
              <a:tblGrid>
                <a:gridCol w="1626002">
                  <a:extLst>
                    <a:ext uri="{9D8B030D-6E8A-4147-A177-3AD203B41FA5}">
                      <a16:colId xmlns:a16="http://schemas.microsoft.com/office/drawing/2014/main" val="141826893"/>
                    </a:ext>
                  </a:extLst>
                </a:gridCol>
                <a:gridCol w="5602112">
                  <a:extLst>
                    <a:ext uri="{9D8B030D-6E8A-4147-A177-3AD203B41FA5}">
                      <a16:colId xmlns:a16="http://schemas.microsoft.com/office/drawing/2014/main" val="4264392323"/>
                    </a:ext>
                  </a:extLst>
                </a:gridCol>
              </a:tblGrid>
              <a:tr h="234821">
                <a:tc gridSpan="2">
                  <a:txBody>
                    <a:bodyPr/>
                    <a:lstStyle/>
                    <a:p>
                      <a:r>
                        <a:rPr lang="en-US" sz="1200">
                          <a:effectLst/>
                        </a:rPr>
                        <a:t>June</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241376424"/>
                  </a:ext>
                </a:extLst>
              </a:tr>
              <a:tr h="234821">
                <a:tc>
                  <a:txBody>
                    <a:bodyPr/>
                    <a:lstStyle/>
                    <a:p>
                      <a:r>
                        <a:rPr lang="en-US" sz="1200">
                          <a:effectLst/>
                        </a:rPr>
                        <a:t>Thurs 23</a:t>
                      </a:r>
                      <a:r>
                        <a:rPr lang="en-US" sz="1200" baseline="30000">
                          <a:effectLst/>
                        </a:rPr>
                        <a:t>rd</a:t>
                      </a:r>
                      <a:r>
                        <a:rPr lang="en-US" sz="1200">
                          <a:effectLst/>
                        </a:rPr>
                        <a:t> June</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US" sz="1200" dirty="0">
                          <a:effectLst/>
                        </a:rPr>
                        <a:t>6pm New to Reception Parent Information Evening</a:t>
                      </a:r>
                      <a:endParaRPr lang="en-GB" sz="1100" dirty="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502718662"/>
                  </a:ext>
                </a:extLst>
              </a:tr>
              <a:tr h="234821">
                <a:tc gridSpan="2">
                  <a:txBody>
                    <a:bodyPr/>
                    <a:lstStyle/>
                    <a:p>
                      <a:r>
                        <a:rPr lang="en-US" sz="1200" dirty="0">
                          <a:effectLst/>
                        </a:rPr>
                        <a:t>July</a:t>
                      </a:r>
                      <a:endParaRPr lang="en-GB" sz="1100" dirty="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GB"/>
                    </a:p>
                  </a:txBody>
                  <a:tcPr/>
                </a:tc>
                <a:extLst>
                  <a:ext uri="{0D108BD9-81ED-4DB2-BD59-A6C34878D82A}">
                    <a16:rowId xmlns:a16="http://schemas.microsoft.com/office/drawing/2014/main" val="2523612851"/>
                  </a:ext>
                </a:extLst>
              </a:tr>
              <a:tr h="581334">
                <a:tc>
                  <a:txBody>
                    <a:bodyPr/>
                    <a:lstStyle/>
                    <a:p>
                      <a:r>
                        <a:rPr lang="en-US" sz="1200">
                          <a:effectLst/>
                        </a:rPr>
                        <a:t>Thursday 30</a:t>
                      </a:r>
                      <a:r>
                        <a:rPr lang="en-US" sz="1200" baseline="30000">
                          <a:effectLst/>
                        </a:rPr>
                        <a:t>th</a:t>
                      </a:r>
                      <a:r>
                        <a:rPr lang="en-US" sz="1200">
                          <a:effectLst/>
                        </a:rPr>
                        <a:t> June</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US" sz="1200">
                          <a:effectLst/>
                        </a:rPr>
                        <a:t>Stay and play </a:t>
                      </a:r>
                      <a:endParaRPr lang="en-GB" sz="1100">
                        <a:effectLst/>
                      </a:endParaRPr>
                    </a:p>
                    <a:p>
                      <a:r>
                        <a:rPr lang="en-US" sz="1200">
                          <a:effectLst/>
                        </a:rPr>
                        <a:t>September to Feb born - 9.30 a.m.    – 10.15 a.m.</a:t>
                      </a:r>
                      <a:endParaRPr lang="en-GB" sz="1100">
                        <a:effectLst/>
                      </a:endParaRPr>
                    </a:p>
                    <a:p>
                      <a:r>
                        <a:rPr lang="en-US" sz="1200">
                          <a:effectLst/>
                        </a:rPr>
                        <a:t>March to August born - 10.30 a.m.  – 11.15 a.m.</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3484824385"/>
                  </a:ext>
                </a:extLst>
              </a:tr>
              <a:tr h="322290">
                <a:tc>
                  <a:txBody>
                    <a:bodyPr/>
                    <a:lstStyle/>
                    <a:p>
                      <a:r>
                        <a:rPr lang="en-US" sz="1200">
                          <a:effectLst/>
                        </a:rPr>
                        <a:t>Tues 5</a:t>
                      </a:r>
                      <a:r>
                        <a:rPr lang="en-US" sz="1200" baseline="30000">
                          <a:effectLst/>
                        </a:rPr>
                        <a:t>th</a:t>
                      </a:r>
                      <a:r>
                        <a:rPr lang="en-US" sz="1200">
                          <a:effectLst/>
                        </a:rPr>
                        <a:t> July</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US" sz="1200" dirty="0">
                          <a:effectLst/>
                        </a:rPr>
                        <a:t>1.30 Whole class story </a:t>
                      </a:r>
                      <a:endParaRPr lang="en-GB" sz="1100" dirty="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647644552"/>
                  </a:ext>
                </a:extLst>
              </a:tr>
            </a:tbl>
          </a:graphicData>
        </a:graphic>
      </p:graphicFrame>
      <p:graphicFrame>
        <p:nvGraphicFramePr>
          <p:cNvPr id="9" name="Table 8">
            <a:extLst>
              <a:ext uri="{FF2B5EF4-FFF2-40B4-BE49-F238E27FC236}">
                <a16:creationId xmlns:a16="http://schemas.microsoft.com/office/drawing/2014/main" id="{8F045677-FB6A-0648-6267-B61C2CFC8E67}"/>
              </a:ext>
            </a:extLst>
          </p:cNvPr>
          <p:cNvGraphicFramePr>
            <a:graphicFrameLocks noGrp="1"/>
          </p:cNvGraphicFramePr>
          <p:nvPr>
            <p:extLst>
              <p:ext uri="{D42A27DB-BD31-4B8C-83A1-F6EECF244321}">
                <p14:modId xmlns:p14="http://schemas.microsoft.com/office/powerpoint/2010/main" val="2961906509"/>
              </p:ext>
            </p:extLst>
          </p:nvPr>
        </p:nvGraphicFramePr>
        <p:xfrm>
          <a:off x="2421904" y="4132619"/>
          <a:ext cx="7228115" cy="2072237"/>
        </p:xfrm>
        <a:graphic>
          <a:graphicData uri="http://schemas.openxmlformats.org/drawingml/2006/table">
            <a:tbl>
              <a:tblPr firstRow="1" firstCol="1" bandRow="1">
                <a:tableStyleId>{5C22544A-7EE6-4342-B048-85BDC9FD1C3A}</a:tableStyleId>
              </a:tblPr>
              <a:tblGrid>
                <a:gridCol w="1609182">
                  <a:extLst>
                    <a:ext uri="{9D8B030D-6E8A-4147-A177-3AD203B41FA5}">
                      <a16:colId xmlns:a16="http://schemas.microsoft.com/office/drawing/2014/main" val="3201604023"/>
                    </a:ext>
                  </a:extLst>
                </a:gridCol>
                <a:gridCol w="1331516">
                  <a:extLst>
                    <a:ext uri="{9D8B030D-6E8A-4147-A177-3AD203B41FA5}">
                      <a16:colId xmlns:a16="http://schemas.microsoft.com/office/drawing/2014/main" val="2315598895"/>
                    </a:ext>
                  </a:extLst>
                </a:gridCol>
                <a:gridCol w="1455545">
                  <a:extLst>
                    <a:ext uri="{9D8B030D-6E8A-4147-A177-3AD203B41FA5}">
                      <a16:colId xmlns:a16="http://schemas.microsoft.com/office/drawing/2014/main" val="3900818539"/>
                    </a:ext>
                  </a:extLst>
                </a:gridCol>
                <a:gridCol w="1433140">
                  <a:extLst>
                    <a:ext uri="{9D8B030D-6E8A-4147-A177-3AD203B41FA5}">
                      <a16:colId xmlns:a16="http://schemas.microsoft.com/office/drawing/2014/main" val="2782838428"/>
                    </a:ext>
                  </a:extLst>
                </a:gridCol>
                <a:gridCol w="1398732">
                  <a:extLst>
                    <a:ext uri="{9D8B030D-6E8A-4147-A177-3AD203B41FA5}">
                      <a16:colId xmlns:a16="http://schemas.microsoft.com/office/drawing/2014/main" val="843564535"/>
                    </a:ext>
                  </a:extLst>
                </a:gridCol>
              </a:tblGrid>
              <a:tr h="257578">
                <a:tc gridSpan="5">
                  <a:txBody>
                    <a:bodyPr/>
                    <a:lstStyle/>
                    <a:p>
                      <a:r>
                        <a:rPr lang="en-GB" sz="1200">
                          <a:effectLst/>
                        </a:rPr>
                        <a:t>September</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3484727776"/>
                  </a:ext>
                </a:extLst>
              </a:tr>
              <a:tr h="548533">
                <a:tc>
                  <a:txBody>
                    <a:bodyPr/>
                    <a:lstStyle/>
                    <a:p>
                      <a:r>
                        <a:rPr lang="en-GB" sz="1100">
                          <a:effectLst/>
                        </a:rPr>
                        <a:t>Mon 5</a:t>
                      </a:r>
                      <a:r>
                        <a:rPr lang="en-GB" sz="1100" baseline="30000">
                          <a:effectLst/>
                        </a:rPr>
                        <a:t>th</a:t>
                      </a:r>
                      <a:r>
                        <a:rPr lang="en-GB" sz="1100">
                          <a:effectLst/>
                        </a:rPr>
                        <a:t> </a:t>
                      </a:r>
                    </a:p>
                    <a:p>
                      <a:r>
                        <a:rPr lang="en-GB" sz="1100">
                          <a:effectLst/>
                        </a:rPr>
                        <a:t>Tues 6</a:t>
                      </a:r>
                      <a:r>
                        <a:rPr lang="en-GB" sz="1100" baseline="30000">
                          <a:effectLst/>
                        </a:rPr>
                        <a:t>th</a:t>
                      </a: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gridSpan="4">
                  <a:txBody>
                    <a:bodyPr/>
                    <a:lstStyle/>
                    <a:p>
                      <a:r>
                        <a:rPr lang="en-GB" sz="1100">
                          <a:effectLst/>
                        </a:rPr>
                        <a:t>1:1 visits with parents </a:t>
                      </a:r>
                    </a:p>
                    <a:p>
                      <a:r>
                        <a:rPr lang="en-GB" sz="1100">
                          <a:effectLst/>
                        </a:rPr>
                        <a:t>In school – timetable to follow</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694018990"/>
                  </a:ext>
                </a:extLst>
              </a:tr>
              <a:tr h="308369">
                <a:tc>
                  <a:txBody>
                    <a:bodyPr/>
                    <a:lstStyle/>
                    <a:p>
                      <a:r>
                        <a:rPr lang="en-GB" sz="1100">
                          <a:effectLst/>
                        </a:rPr>
                        <a:t>W/C </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GB" sz="1100">
                          <a:effectLst/>
                        </a:rPr>
                        <a:t>Wednesday 7</a:t>
                      </a:r>
                      <a:r>
                        <a:rPr lang="en-GB" sz="1100" baseline="30000">
                          <a:effectLst/>
                        </a:rPr>
                        <a:t>th</a:t>
                      </a: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GB" sz="1100">
                          <a:effectLst/>
                        </a:rPr>
                        <a:t>Thursday 8</a:t>
                      </a:r>
                      <a:r>
                        <a:rPr lang="en-GB" sz="1100" baseline="30000">
                          <a:effectLst/>
                        </a:rPr>
                        <a:t>th</a:t>
                      </a: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GB" sz="1100">
                          <a:effectLst/>
                        </a:rPr>
                        <a:t>Friday 9</a:t>
                      </a:r>
                      <a:r>
                        <a:rPr lang="en-GB" sz="1100" baseline="30000">
                          <a:effectLst/>
                        </a:rPr>
                        <a:t>th</a:t>
                      </a: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GB" sz="1100">
                          <a:effectLst/>
                        </a:rPr>
                        <a:t>Monday 12</a:t>
                      </a:r>
                      <a:r>
                        <a:rPr lang="en-GB" sz="1100" baseline="30000">
                          <a:effectLst/>
                        </a:rPr>
                        <a:t>th</a:t>
                      </a:r>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634542789"/>
                  </a:ext>
                </a:extLst>
              </a:tr>
              <a:tr h="574654">
                <a:tc>
                  <a:txBody>
                    <a:bodyPr/>
                    <a:lstStyle/>
                    <a:p>
                      <a:r>
                        <a:rPr lang="en-GB" sz="1100">
                          <a:effectLst/>
                        </a:rPr>
                        <a:t>September –February born </a:t>
                      </a:r>
                    </a:p>
                    <a:p>
                      <a:r>
                        <a:rPr lang="en-GB" sz="1100">
                          <a:effectLst/>
                        </a:rPr>
                        <a:t> </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GB" sz="1100">
                          <a:effectLst/>
                        </a:rPr>
                        <a:t>9-12</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GB" sz="1100">
                          <a:effectLst/>
                        </a:rPr>
                        <a:t>9-1</a:t>
                      </a:r>
                    </a:p>
                    <a:p>
                      <a:r>
                        <a:rPr lang="en-GB" sz="1100">
                          <a:effectLst/>
                        </a:rPr>
                        <a:t>+ lunch</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GB" sz="1100">
                          <a:effectLst/>
                        </a:rPr>
                        <a:t>All day</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GB" sz="1100">
                          <a:effectLst/>
                        </a:rPr>
                        <a:t>All day</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2382101030"/>
                  </a:ext>
                </a:extLst>
              </a:tr>
              <a:tr h="383103">
                <a:tc>
                  <a:txBody>
                    <a:bodyPr/>
                    <a:lstStyle/>
                    <a:p>
                      <a:r>
                        <a:rPr lang="en-GB" sz="1100">
                          <a:effectLst/>
                        </a:rPr>
                        <a:t>March – August  born</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GB" sz="1100">
                          <a:effectLst/>
                        </a:rPr>
                        <a:t>1-3</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GB" sz="1100">
                          <a:effectLst/>
                        </a:rPr>
                        <a:t>1-3</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GB" sz="1100">
                          <a:effectLst/>
                        </a:rPr>
                        <a:t>9-1</a:t>
                      </a:r>
                    </a:p>
                    <a:p>
                      <a:r>
                        <a:rPr lang="en-GB" sz="1100">
                          <a:effectLst/>
                        </a:rPr>
                        <a:t>+ lunch</a:t>
                      </a:r>
                      <a:endParaRPr lang="en-GB" sz="110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tc>
                  <a:txBody>
                    <a:bodyPr/>
                    <a:lstStyle/>
                    <a:p>
                      <a:r>
                        <a:rPr lang="en-GB" sz="1100" dirty="0">
                          <a:effectLst/>
                        </a:rPr>
                        <a:t>All day</a:t>
                      </a:r>
                      <a:endParaRPr lang="en-GB" sz="1100" dirty="0">
                        <a:solidFill>
                          <a:srgbClr val="000000"/>
                        </a:solidFill>
                        <a:effectLst/>
                        <a:latin typeface="Calibri" panose="020F0502020204030204" pitchFamily="34" charset="0"/>
                        <a:ea typeface="Calibri" panose="020F0502020204030204" pitchFamily="34" charset="0"/>
                        <a:cs typeface="Tahoma" panose="020B0604030504040204" pitchFamily="34" charset="0"/>
                      </a:endParaRPr>
                    </a:p>
                  </a:txBody>
                  <a:tcPr marL="68580" marR="68580" marT="0" marB="0"/>
                </a:tc>
                <a:extLst>
                  <a:ext uri="{0D108BD9-81ED-4DB2-BD59-A6C34878D82A}">
                    <a16:rowId xmlns:a16="http://schemas.microsoft.com/office/drawing/2014/main" val="3462353022"/>
                  </a:ext>
                </a:extLst>
              </a:tr>
            </a:tbl>
          </a:graphicData>
        </a:graphic>
      </p:graphicFrame>
    </p:spTree>
    <p:extLst>
      <p:ext uri="{BB962C8B-B14F-4D97-AF65-F5344CB8AC3E}">
        <p14:creationId xmlns:p14="http://schemas.microsoft.com/office/powerpoint/2010/main" val="2015963618"/>
      </p:ext>
    </p:extLst>
  </p:cSld>
  <p:clrMapOvr>
    <a:masterClrMapping/>
  </p:clrMapOvr>
  <mc:AlternateContent xmlns:mc="http://schemas.openxmlformats.org/markup-compatibility/2006" xmlns:p14="http://schemas.microsoft.com/office/powerpoint/2010/main">
    <mc:Choice Requires="p14">
      <p:transition p14:dur="0" advTm="51363"/>
    </mc:Choice>
    <mc:Fallback xmlns="">
      <p:transition advTm="51363"/>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1096422" y="371690"/>
            <a:ext cx="8229600" cy="598579"/>
          </a:xfrm>
          <a:prstGeom prst="rect">
            <a:avLst/>
          </a:prstGeom>
        </p:spPr>
        <p:txBody>
          <a:bodyPr>
            <a:normAutofit fontScale="90000" lnSpcReduction="10000"/>
          </a:bodyPr>
          <a:lstStyle>
            <a:lvl1pPr algn="l" defTabSz="685800" rtl="0" eaLnBrk="1" latinLnBrk="0" hangingPunct="1">
              <a:lnSpc>
                <a:spcPct val="99000"/>
              </a:lnSpc>
              <a:spcBef>
                <a:spcPct val="0"/>
              </a:spcBef>
              <a:buNone/>
              <a:defRPr sz="3800" kern="1200">
                <a:solidFill>
                  <a:schemeClr val="tx2">
                    <a:lumMod val="75000"/>
                    <a:lumOff val="25000"/>
                  </a:schemeClr>
                </a:solidFill>
                <a:latin typeface="+mj-lt"/>
                <a:ea typeface="+mj-ea"/>
                <a:cs typeface="+mj-cs"/>
              </a:defRPr>
            </a:lvl1pPr>
          </a:lstStyle>
          <a:p>
            <a:r>
              <a:rPr lang="en-GB" altLang="en-US" b="1" dirty="0">
                <a:solidFill>
                  <a:schemeClr val="tx1"/>
                </a:solidFill>
                <a:cs typeface="Arial" panose="020B0604020202020204" pitchFamily="34" charset="0"/>
              </a:rPr>
              <a:t>A day in the life of Reception </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1344" y="3915168"/>
            <a:ext cx="2827918" cy="1885279"/>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46725" y="1606517"/>
            <a:ext cx="2882537" cy="1875603"/>
          </a:xfrm>
          <a:prstGeom prst="rect">
            <a:avLst/>
          </a:prstGeom>
        </p:spPr>
      </p:pic>
      <p:pic>
        <p:nvPicPr>
          <p:cNvPr id="7" name="Picture 6"/>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38651" y="5634366"/>
            <a:ext cx="1945102" cy="855360"/>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1476006016"/>
              </p:ext>
            </p:extLst>
          </p:nvPr>
        </p:nvGraphicFramePr>
        <p:xfrm>
          <a:off x="1170313" y="1068467"/>
          <a:ext cx="7493395" cy="5213110"/>
        </p:xfrm>
        <a:graphic>
          <a:graphicData uri="http://schemas.openxmlformats.org/drawingml/2006/table">
            <a:tbl>
              <a:tblPr firstRow="1" firstCol="1" bandRow="1">
                <a:tableStyleId>{5C22544A-7EE6-4342-B048-85BDC9FD1C3A}</a:tableStyleId>
              </a:tblPr>
              <a:tblGrid>
                <a:gridCol w="1275920">
                  <a:extLst>
                    <a:ext uri="{9D8B030D-6E8A-4147-A177-3AD203B41FA5}">
                      <a16:colId xmlns:a16="http://schemas.microsoft.com/office/drawing/2014/main" val="4031667209"/>
                    </a:ext>
                  </a:extLst>
                </a:gridCol>
                <a:gridCol w="6217475">
                  <a:extLst>
                    <a:ext uri="{9D8B030D-6E8A-4147-A177-3AD203B41FA5}">
                      <a16:colId xmlns:a16="http://schemas.microsoft.com/office/drawing/2014/main" val="3704368683"/>
                    </a:ext>
                  </a:extLst>
                </a:gridCol>
              </a:tblGrid>
              <a:tr h="695436">
                <a:tc>
                  <a:txBody>
                    <a:bodyPr/>
                    <a:lstStyle/>
                    <a:p>
                      <a:pPr algn="ctr">
                        <a:spcAft>
                          <a:spcPts val="0"/>
                        </a:spcAft>
                      </a:pPr>
                      <a:r>
                        <a:rPr lang="en-US" sz="1400" dirty="0">
                          <a:solidFill>
                            <a:schemeClr val="lt1"/>
                          </a:solidFill>
                          <a:effectLst/>
                          <a:latin typeface="+mn-lt"/>
                          <a:ea typeface="+mn-ea"/>
                          <a:cs typeface="+mn-cs"/>
                        </a:rPr>
                        <a:t>Start</a:t>
                      </a:r>
                      <a:r>
                        <a:rPr lang="en-US" sz="1400" baseline="0" dirty="0">
                          <a:solidFill>
                            <a:schemeClr val="lt1"/>
                          </a:solidFill>
                          <a:effectLst/>
                          <a:latin typeface="+mn-lt"/>
                          <a:ea typeface="+mn-ea"/>
                          <a:cs typeface="+mn-cs"/>
                        </a:rPr>
                        <a:t> of day</a:t>
                      </a:r>
                      <a:endParaRPr lang="en-GB" sz="1400" dirty="0">
                        <a:solidFill>
                          <a:srgbClr val="000000"/>
                        </a:solidFill>
                        <a:effectLst/>
                        <a:latin typeface="+mn-lt"/>
                        <a:ea typeface="Tahoma" panose="020B0604030504040204" pitchFamily="34" charset="0"/>
                        <a:cs typeface="Times New Roman" panose="02020603050405020304" pitchFamily="18" charset="0"/>
                      </a:endParaRPr>
                    </a:p>
                  </a:txBody>
                  <a:tcPr marL="42661" marR="42661" marT="0" marB="0"/>
                </a:tc>
                <a:tc>
                  <a:txBody>
                    <a:bodyPr/>
                    <a:lstStyle/>
                    <a:p>
                      <a:pPr algn="ctr">
                        <a:spcAft>
                          <a:spcPts val="0"/>
                        </a:spcAft>
                      </a:pPr>
                      <a:r>
                        <a:rPr lang="en-GB" sz="1400" dirty="0">
                          <a:effectLst/>
                          <a:latin typeface="+mn-lt"/>
                        </a:rPr>
                        <a:t>Children will be welcomed by their teacher at the classroom door. </a:t>
                      </a:r>
                    </a:p>
                    <a:p>
                      <a:pPr algn="ctr">
                        <a:spcAft>
                          <a:spcPts val="0"/>
                        </a:spcAft>
                      </a:pPr>
                      <a:r>
                        <a:rPr lang="en-GB" sz="1400" dirty="0">
                          <a:effectLst/>
                          <a:latin typeface="+mn-lt"/>
                        </a:rPr>
                        <a:t>Then they will start their early morning routine such as hanging their things up and self-registering. </a:t>
                      </a:r>
                      <a:endParaRPr lang="en-GB" sz="1400" dirty="0">
                        <a:solidFill>
                          <a:srgbClr val="000000"/>
                        </a:solidFill>
                        <a:effectLst/>
                        <a:latin typeface="+mn-lt"/>
                        <a:ea typeface="Tahoma" panose="020B0604030504040204" pitchFamily="34" charset="0"/>
                        <a:cs typeface="Times New Roman" panose="02020603050405020304" pitchFamily="18" charset="0"/>
                      </a:endParaRPr>
                    </a:p>
                  </a:txBody>
                  <a:tcPr marL="42661" marR="42661" marT="0" marB="0"/>
                </a:tc>
                <a:extLst>
                  <a:ext uri="{0D108BD9-81ED-4DB2-BD59-A6C34878D82A}">
                    <a16:rowId xmlns:a16="http://schemas.microsoft.com/office/drawing/2014/main" val="3586577883"/>
                  </a:ext>
                </a:extLst>
              </a:tr>
              <a:tr h="249238">
                <a:tc rowSpan="7">
                  <a:txBody>
                    <a:bodyPr/>
                    <a:lstStyle/>
                    <a:p>
                      <a:pPr algn="ctr">
                        <a:spcAft>
                          <a:spcPts val="0"/>
                        </a:spcAft>
                      </a:pPr>
                      <a:r>
                        <a:rPr lang="en-GB" sz="1000" dirty="0">
                          <a:effectLst/>
                          <a:latin typeface="+mn-lt"/>
                        </a:rPr>
                        <a:t>Morning</a:t>
                      </a:r>
                    </a:p>
                    <a:p>
                      <a:pPr algn="ctr">
                        <a:spcAft>
                          <a:spcPts val="0"/>
                        </a:spcAft>
                      </a:pPr>
                      <a:endParaRPr lang="en-US" sz="1000" dirty="0">
                        <a:solidFill>
                          <a:srgbClr val="000000"/>
                        </a:solidFill>
                        <a:effectLst/>
                        <a:latin typeface="+mn-lt"/>
                        <a:ea typeface="Tahoma" panose="020B0604030504040204" pitchFamily="34" charset="0"/>
                        <a:cs typeface="Times New Roman" panose="02020603050405020304" pitchFamily="18" charset="0"/>
                      </a:endParaRPr>
                    </a:p>
                  </a:txBody>
                  <a:tcPr marL="42661" marR="42661" marT="0" marB="0"/>
                </a:tc>
                <a:tc>
                  <a:txBody>
                    <a:bodyPr/>
                    <a:lstStyle/>
                    <a:p>
                      <a:pPr>
                        <a:spcAft>
                          <a:spcPts val="0"/>
                        </a:spcAft>
                      </a:pPr>
                      <a:r>
                        <a:rPr lang="en-GB" sz="1000" dirty="0">
                          <a:solidFill>
                            <a:srgbClr val="000000"/>
                          </a:solidFill>
                          <a:effectLst/>
                          <a:latin typeface="+mn-lt"/>
                          <a:ea typeface="Tahoma" panose="020B0604030504040204" pitchFamily="34" charset="0"/>
                          <a:cs typeface="Times New Roman" panose="02020603050405020304" pitchFamily="18" charset="0"/>
                        </a:rPr>
                        <a:t>Funky Fingers </a:t>
                      </a:r>
                    </a:p>
                    <a:p>
                      <a:pPr>
                        <a:spcAft>
                          <a:spcPts val="0"/>
                        </a:spcAft>
                      </a:pPr>
                      <a:r>
                        <a:rPr lang="en-GB" sz="1000" dirty="0">
                          <a:solidFill>
                            <a:srgbClr val="000000"/>
                          </a:solidFill>
                          <a:effectLst/>
                          <a:latin typeface="+mn-lt"/>
                          <a:ea typeface="Tahoma" panose="020B0604030504040204" pitchFamily="34" charset="0"/>
                          <a:cs typeface="Times New Roman" panose="02020603050405020304" pitchFamily="18" charset="0"/>
                        </a:rPr>
                        <a:t>There will a selection of activities around the classroom that the children can select to help develop fine motor skills.</a:t>
                      </a:r>
                    </a:p>
                    <a:p>
                      <a:pPr>
                        <a:spcAft>
                          <a:spcPts val="0"/>
                        </a:spcAft>
                      </a:pPr>
                      <a:r>
                        <a:rPr lang="en-GB" sz="1000" dirty="0">
                          <a:solidFill>
                            <a:srgbClr val="000000"/>
                          </a:solidFill>
                          <a:effectLst/>
                          <a:latin typeface="+mn-lt"/>
                          <a:ea typeface="Tahoma" panose="020B060403050404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944316720"/>
                  </a:ext>
                </a:extLst>
              </a:tr>
              <a:tr h="404568">
                <a:tc vMerge="1">
                  <a:txBody>
                    <a:bodyPr/>
                    <a:lstStyle/>
                    <a:p>
                      <a:pPr>
                        <a:spcAft>
                          <a:spcPts val="0"/>
                        </a:spcAft>
                      </a:pPr>
                      <a:endParaRPr lang="en-GB" sz="7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42661" marR="42661" marT="0" marB="0"/>
                </a:tc>
                <a:tc>
                  <a:txBody>
                    <a:bodyPr/>
                    <a:lstStyle/>
                    <a:p>
                      <a:pPr>
                        <a:spcAft>
                          <a:spcPts val="0"/>
                        </a:spcAft>
                      </a:pPr>
                      <a:r>
                        <a:rPr lang="en-GB" sz="1000">
                          <a:solidFill>
                            <a:srgbClr val="000000"/>
                          </a:solidFill>
                          <a:effectLst/>
                          <a:latin typeface="+mn-lt"/>
                          <a:ea typeface="Tahoma" panose="020B0604030504040204" pitchFamily="34" charset="0"/>
                          <a:cs typeface="Times New Roman" panose="02020603050405020304" pitchFamily="18" charset="0"/>
                        </a:rPr>
                        <a:t>Phonics</a:t>
                      </a:r>
                    </a:p>
                    <a:p>
                      <a:pPr>
                        <a:spcAft>
                          <a:spcPts val="0"/>
                        </a:spcAft>
                      </a:pPr>
                      <a:r>
                        <a:rPr lang="en-GB" sz="1000">
                          <a:solidFill>
                            <a:srgbClr val="000000"/>
                          </a:solidFill>
                          <a:effectLst/>
                          <a:latin typeface="+mn-lt"/>
                          <a:ea typeface="Tahoma" panose="020B0604030504040204" pitchFamily="34" charset="0"/>
                          <a:cs typeface="Times New Roman" panose="02020603050405020304" pitchFamily="18" charset="0"/>
                        </a:rPr>
                        <a:t>The children will be introduced to new sounds using games songs and actions.</a:t>
                      </a:r>
                    </a:p>
                    <a:p>
                      <a:pPr>
                        <a:spcAft>
                          <a:spcPts val="0"/>
                        </a:spcAft>
                      </a:pPr>
                      <a:r>
                        <a:rPr lang="en-GB" sz="1000">
                          <a:solidFill>
                            <a:srgbClr val="000000"/>
                          </a:solidFill>
                          <a:effectLst/>
                          <a:latin typeface="+mn-lt"/>
                          <a:ea typeface="Tahoma" panose="020B060403050404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3196798188"/>
                  </a:ext>
                </a:extLst>
              </a:tr>
              <a:tr h="261539">
                <a:tc vMerge="1">
                  <a:txBody>
                    <a:bodyPr/>
                    <a:lstStyle/>
                    <a:p>
                      <a:pPr>
                        <a:spcAft>
                          <a:spcPts val="0"/>
                        </a:spcAft>
                      </a:pPr>
                      <a:endParaRPr lang="en-GB" sz="7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42661" marR="42661" marT="0" marB="0"/>
                </a:tc>
                <a:tc>
                  <a:txBody>
                    <a:bodyPr/>
                    <a:lstStyle/>
                    <a:p>
                      <a:pPr>
                        <a:spcAft>
                          <a:spcPts val="0"/>
                        </a:spcAft>
                      </a:pPr>
                      <a:r>
                        <a:rPr lang="en-GB" sz="1000" dirty="0">
                          <a:solidFill>
                            <a:srgbClr val="000000"/>
                          </a:solidFill>
                          <a:effectLst/>
                          <a:latin typeface="+mn-lt"/>
                          <a:ea typeface="Tahoma" panose="020B0604030504040204" pitchFamily="34" charset="0"/>
                          <a:cs typeface="Times New Roman" panose="02020603050405020304" pitchFamily="18" charset="0"/>
                        </a:rPr>
                        <a:t>Introduction to the day’s learning </a:t>
                      </a:r>
                    </a:p>
                  </a:txBody>
                  <a:tcPr marL="68580" marR="68580" marT="0" marB="0"/>
                </a:tc>
                <a:extLst>
                  <a:ext uri="{0D108BD9-81ED-4DB2-BD59-A6C34878D82A}">
                    <a16:rowId xmlns:a16="http://schemas.microsoft.com/office/drawing/2014/main" val="822507173"/>
                  </a:ext>
                </a:extLst>
              </a:tr>
              <a:tr h="245194">
                <a:tc vMerge="1">
                  <a:txBody>
                    <a:bodyPr/>
                    <a:lstStyle/>
                    <a:p>
                      <a:pPr>
                        <a:spcAft>
                          <a:spcPts val="0"/>
                        </a:spcAft>
                      </a:pPr>
                      <a:endParaRPr lang="en-GB" sz="7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42661" marR="42661" marT="0" marB="0"/>
                </a:tc>
                <a:tc>
                  <a:txBody>
                    <a:bodyPr/>
                    <a:lstStyle/>
                    <a:p>
                      <a:pPr>
                        <a:spcAft>
                          <a:spcPts val="0"/>
                        </a:spcAft>
                      </a:pPr>
                      <a:r>
                        <a:rPr lang="en-GB" sz="1000" dirty="0">
                          <a:solidFill>
                            <a:srgbClr val="000000"/>
                          </a:solidFill>
                          <a:effectLst/>
                          <a:latin typeface="+mn-lt"/>
                          <a:ea typeface="Tahoma" panose="020B0604030504040204" pitchFamily="34" charset="0"/>
                          <a:cs typeface="Times New Roman" panose="02020603050405020304" pitchFamily="18" charset="0"/>
                        </a:rPr>
                        <a:t>Independent Learning </a:t>
                      </a:r>
                    </a:p>
                    <a:p>
                      <a:pPr>
                        <a:spcAft>
                          <a:spcPts val="0"/>
                        </a:spcAft>
                      </a:pPr>
                      <a:r>
                        <a:rPr lang="en-GB" sz="1000" dirty="0">
                          <a:solidFill>
                            <a:srgbClr val="000000"/>
                          </a:solidFill>
                          <a:effectLst/>
                          <a:latin typeface="+mn-lt"/>
                          <a:ea typeface="Tahoma" panose="020B0604030504040204" pitchFamily="34" charset="0"/>
                          <a:cs typeface="Times New Roman" panose="02020603050405020304" pitchFamily="18" charset="0"/>
                        </a:rPr>
                        <a:t>This will be linked to the learning above, the children will be encouraged to undertake activities that are engaging and collaborative, both inside and outside. </a:t>
                      </a:r>
                    </a:p>
                    <a:p>
                      <a:pPr>
                        <a:spcAft>
                          <a:spcPts val="0"/>
                        </a:spcAft>
                      </a:pPr>
                      <a:r>
                        <a:rPr lang="en-GB" sz="1000" dirty="0">
                          <a:solidFill>
                            <a:srgbClr val="000000"/>
                          </a:solidFill>
                          <a:effectLst/>
                          <a:latin typeface="+mn-lt"/>
                          <a:ea typeface="Tahoma" panose="020B060403050404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2766094900"/>
                  </a:ext>
                </a:extLst>
              </a:tr>
              <a:tr h="231571">
                <a:tc vMerge="1">
                  <a:txBody>
                    <a:bodyPr/>
                    <a:lstStyle/>
                    <a:p>
                      <a:pPr>
                        <a:spcAft>
                          <a:spcPts val="0"/>
                        </a:spcAft>
                      </a:pPr>
                      <a:endParaRPr lang="en-GB" sz="7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42661" marR="42661" marT="0" marB="0"/>
                </a:tc>
                <a:tc>
                  <a:txBody>
                    <a:bodyPr/>
                    <a:lstStyle/>
                    <a:p>
                      <a:pPr>
                        <a:spcAft>
                          <a:spcPts val="0"/>
                        </a:spcAft>
                      </a:pPr>
                      <a:r>
                        <a:rPr lang="en-GB" sz="1000" dirty="0">
                          <a:solidFill>
                            <a:srgbClr val="000000"/>
                          </a:solidFill>
                          <a:effectLst/>
                          <a:latin typeface="+mn-lt"/>
                          <a:ea typeface="Tahoma" panose="020B0604030504040204" pitchFamily="34" charset="0"/>
                          <a:cs typeface="Times New Roman" panose="02020603050405020304" pitchFamily="18" charset="0"/>
                        </a:rPr>
                        <a:t>Snack time</a:t>
                      </a:r>
                    </a:p>
                    <a:p>
                      <a:pPr>
                        <a:spcAft>
                          <a:spcPts val="0"/>
                        </a:spcAft>
                      </a:pPr>
                      <a:r>
                        <a:rPr lang="en-GB" sz="1000" dirty="0">
                          <a:solidFill>
                            <a:srgbClr val="000000"/>
                          </a:solidFill>
                          <a:effectLst/>
                          <a:latin typeface="+mn-lt"/>
                          <a:ea typeface="Tahoma" panose="020B0604030504040204" pitchFamily="34" charset="0"/>
                          <a:cs typeface="Times New Roman" panose="02020603050405020304" pitchFamily="18" charset="0"/>
                        </a:rPr>
                        <a:t>An opportunity to come together, talk about the learning that has happened so far and refuel with a healthy snack.</a:t>
                      </a:r>
                    </a:p>
                    <a:p>
                      <a:pPr>
                        <a:spcAft>
                          <a:spcPts val="0"/>
                        </a:spcAft>
                      </a:pPr>
                      <a:r>
                        <a:rPr lang="en-GB" sz="1000" dirty="0">
                          <a:solidFill>
                            <a:srgbClr val="000000"/>
                          </a:solidFill>
                          <a:effectLst/>
                          <a:latin typeface="+mn-lt"/>
                          <a:ea typeface="Tahoma" panose="020B0604030504040204" pitchFamily="34" charset="0"/>
                          <a:cs typeface="Times New Roman" panose="02020603050405020304" pitchFamily="18" charset="0"/>
                        </a:rPr>
                        <a:t> </a:t>
                      </a:r>
                    </a:p>
                  </a:txBody>
                  <a:tcPr marL="68580" marR="68580" marT="0" marB="0"/>
                </a:tc>
                <a:extLst>
                  <a:ext uri="{0D108BD9-81ED-4DB2-BD59-A6C34878D82A}">
                    <a16:rowId xmlns:a16="http://schemas.microsoft.com/office/drawing/2014/main" val="1353468842"/>
                  </a:ext>
                </a:extLst>
              </a:tr>
              <a:tr h="231571">
                <a:tc vMerge="1">
                  <a:txBody>
                    <a:bodyPr/>
                    <a:lstStyle/>
                    <a:p>
                      <a:endParaRPr lang="en-GB"/>
                    </a:p>
                  </a:txBody>
                  <a:tcPr/>
                </a:tc>
                <a:tc>
                  <a:txBody>
                    <a:bodyPr/>
                    <a:lstStyle/>
                    <a:p>
                      <a:pPr>
                        <a:spcAft>
                          <a:spcPts val="0"/>
                        </a:spcAft>
                      </a:pPr>
                      <a:r>
                        <a:rPr lang="en-US" sz="1000" dirty="0">
                          <a:effectLst/>
                          <a:latin typeface="+mn-lt"/>
                        </a:rPr>
                        <a:t>Independent</a:t>
                      </a:r>
                      <a:r>
                        <a:rPr lang="en-US" sz="1000" baseline="0" dirty="0">
                          <a:effectLst/>
                          <a:latin typeface="+mn-lt"/>
                        </a:rPr>
                        <a:t> learning </a:t>
                      </a:r>
                      <a:endParaRPr lang="en-GB" sz="1000" dirty="0">
                        <a:effectLst/>
                        <a:latin typeface="+mn-lt"/>
                      </a:endParaRPr>
                    </a:p>
                  </a:txBody>
                  <a:tcPr marL="42661" marR="42661" marT="0" marB="0"/>
                </a:tc>
                <a:extLst>
                  <a:ext uri="{0D108BD9-81ED-4DB2-BD59-A6C34878D82A}">
                    <a16:rowId xmlns:a16="http://schemas.microsoft.com/office/drawing/2014/main" val="3239976584"/>
                  </a:ext>
                </a:extLst>
              </a:tr>
              <a:tr h="253698">
                <a:tc vMerge="1">
                  <a:txBody>
                    <a:bodyPr/>
                    <a:lstStyle/>
                    <a:p>
                      <a:pPr>
                        <a:spcAft>
                          <a:spcPts val="0"/>
                        </a:spcAft>
                      </a:pPr>
                      <a:endParaRPr lang="en-GB" sz="7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42661" marR="42661" marT="0" marB="0"/>
                </a:tc>
                <a:tc>
                  <a:txBody>
                    <a:bodyPr/>
                    <a:lstStyle/>
                    <a:p>
                      <a:pPr>
                        <a:spcAft>
                          <a:spcPts val="0"/>
                        </a:spcAft>
                      </a:pPr>
                      <a:r>
                        <a:rPr lang="en-GB" sz="1000" dirty="0">
                          <a:effectLst/>
                          <a:latin typeface="+mn-lt"/>
                        </a:rPr>
                        <a:t>Tidy up and review/celebration of learning. </a:t>
                      </a:r>
                    </a:p>
                    <a:p>
                      <a:pPr>
                        <a:spcAft>
                          <a:spcPts val="0"/>
                        </a:spcAft>
                      </a:pPr>
                      <a:r>
                        <a:rPr lang="en-GB" sz="1000" dirty="0">
                          <a:effectLst/>
                          <a:latin typeface="+mn-lt"/>
                        </a:rPr>
                        <a:t> </a:t>
                      </a:r>
                      <a:endParaRPr lang="en-GB" sz="1000" dirty="0">
                        <a:solidFill>
                          <a:srgbClr val="000000"/>
                        </a:solidFill>
                        <a:effectLst/>
                        <a:latin typeface="+mn-lt"/>
                        <a:ea typeface="Tahoma" panose="020B0604030504040204" pitchFamily="34" charset="0"/>
                        <a:cs typeface="Times New Roman" panose="02020603050405020304" pitchFamily="18" charset="0"/>
                      </a:endParaRPr>
                    </a:p>
                  </a:txBody>
                  <a:tcPr marL="42661" marR="42661" marT="0" marB="0"/>
                </a:tc>
                <a:extLst>
                  <a:ext uri="{0D108BD9-81ED-4DB2-BD59-A6C34878D82A}">
                    <a16:rowId xmlns:a16="http://schemas.microsoft.com/office/drawing/2014/main" val="4244310007"/>
                  </a:ext>
                </a:extLst>
              </a:tr>
              <a:tr h="237384">
                <a:tc>
                  <a:txBody>
                    <a:bodyPr/>
                    <a:lstStyle/>
                    <a:p>
                      <a:pPr algn="ctr">
                        <a:spcAft>
                          <a:spcPts val="0"/>
                        </a:spcAft>
                      </a:pPr>
                      <a:r>
                        <a:rPr lang="en-GB" sz="1000" dirty="0">
                          <a:effectLst/>
                          <a:latin typeface="+mn-lt"/>
                        </a:rPr>
                        <a:t>Lunch </a:t>
                      </a:r>
                      <a:endParaRPr lang="en-GB" sz="1000" dirty="0">
                        <a:solidFill>
                          <a:srgbClr val="000000"/>
                        </a:solidFill>
                        <a:effectLst/>
                        <a:latin typeface="+mn-lt"/>
                        <a:ea typeface="Tahoma" panose="020B0604030504040204" pitchFamily="34" charset="0"/>
                        <a:cs typeface="Times New Roman" panose="02020603050405020304" pitchFamily="18" charset="0"/>
                      </a:endParaRPr>
                    </a:p>
                  </a:txBody>
                  <a:tcPr marL="42661" marR="42661" marT="0" marB="0"/>
                </a:tc>
                <a:tc>
                  <a:txBody>
                    <a:bodyPr/>
                    <a:lstStyle/>
                    <a:p>
                      <a:pPr>
                        <a:spcAft>
                          <a:spcPts val="0"/>
                        </a:spcAft>
                      </a:pPr>
                      <a:r>
                        <a:rPr lang="en-GB" sz="1000" dirty="0">
                          <a:effectLst/>
                          <a:latin typeface="+mn-lt"/>
                        </a:rPr>
                        <a:t>Lunch and playtime </a:t>
                      </a:r>
                      <a:r>
                        <a:rPr lang="en-GB" sz="1000" dirty="0">
                          <a:solidFill>
                            <a:srgbClr val="000000"/>
                          </a:solidFill>
                          <a:effectLst/>
                          <a:latin typeface="+mn-lt"/>
                          <a:ea typeface="Tahoma" panose="020B0604030504040204" pitchFamily="34" charset="0"/>
                          <a:cs typeface="Times New Roman" panose="02020603050405020304" pitchFamily="18" charset="0"/>
                        </a:rPr>
                        <a:t>–</a:t>
                      </a:r>
                      <a:r>
                        <a:rPr lang="en-GB" sz="1000" baseline="0" dirty="0">
                          <a:solidFill>
                            <a:srgbClr val="000000"/>
                          </a:solidFill>
                          <a:effectLst/>
                          <a:latin typeface="+mn-lt"/>
                          <a:ea typeface="Tahoma" panose="020B0604030504040204" pitchFamily="34" charset="0"/>
                          <a:cs typeface="Times New Roman" panose="02020603050405020304" pitchFamily="18" charset="0"/>
                        </a:rPr>
                        <a:t> an opportunity for free play and socialising</a:t>
                      </a:r>
                      <a:endParaRPr lang="en-GB" sz="1000" dirty="0">
                        <a:effectLst/>
                        <a:latin typeface="+mn-lt"/>
                      </a:endParaRPr>
                    </a:p>
                  </a:txBody>
                  <a:tcPr marL="42661" marR="42661" marT="0" marB="0"/>
                </a:tc>
                <a:extLst>
                  <a:ext uri="{0D108BD9-81ED-4DB2-BD59-A6C34878D82A}">
                    <a16:rowId xmlns:a16="http://schemas.microsoft.com/office/drawing/2014/main" val="3290067321"/>
                  </a:ext>
                </a:extLst>
              </a:tr>
              <a:tr h="240146">
                <a:tc rowSpan="4">
                  <a:txBody>
                    <a:bodyPr/>
                    <a:lstStyle/>
                    <a:p>
                      <a:pPr algn="ctr">
                        <a:spcAft>
                          <a:spcPts val="0"/>
                        </a:spcAft>
                      </a:pPr>
                      <a:r>
                        <a:rPr lang="en-GB" sz="1000" dirty="0">
                          <a:effectLst/>
                          <a:latin typeface="+mn-lt"/>
                        </a:rPr>
                        <a:t>Afternoon</a:t>
                      </a:r>
                    </a:p>
                    <a:p>
                      <a:pPr algn="ctr">
                        <a:spcAft>
                          <a:spcPts val="0"/>
                        </a:spcAft>
                      </a:pPr>
                      <a:endParaRPr lang="en-US" sz="1000" dirty="0">
                        <a:solidFill>
                          <a:srgbClr val="000000"/>
                        </a:solidFill>
                        <a:effectLst/>
                        <a:latin typeface="+mn-lt"/>
                        <a:ea typeface="Tahoma" panose="020B0604030504040204" pitchFamily="34" charset="0"/>
                        <a:cs typeface="Times New Roman" panose="02020603050405020304" pitchFamily="18" charset="0"/>
                      </a:endParaRPr>
                    </a:p>
                    <a:p>
                      <a:pPr algn="ctr">
                        <a:spcAft>
                          <a:spcPts val="0"/>
                        </a:spcAft>
                      </a:pPr>
                      <a:endParaRPr lang="en-GB" sz="1000" dirty="0">
                        <a:solidFill>
                          <a:srgbClr val="000000"/>
                        </a:solidFill>
                        <a:effectLst/>
                        <a:latin typeface="+mn-lt"/>
                        <a:ea typeface="Tahoma" panose="020B0604030504040204" pitchFamily="34" charset="0"/>
                        <a:cs typeface="Times New Roman" panose="02020603050405020304" pitchFamily="18" charset="0"/>
                      </a:endParaRPr>
                    </a:p>
                  </a:txBody>
                  <a:tcPr marL="42661" marR="42661" marT="0" marB="0"/>
                </a:tc>
                <a:tc>
                  <a:txBody>
                    <a:bodyPr/>
                    <a:lstStyle/>
                    <a:p>
                      <a:pPr>
                        <a:spcAft>
                          <a:spcPts val="0"/>
                        </a:spcAft>
                      </a:pPr>
                      <a:r>
                        <a:rPr lang="en-GB" sz="1000" dirty="0">
                          <a:effectLst/>
                          <a:latin typeface="+mn-lt"/>
                        </a:rPr>
                        <a:t>Regulation station - during this time we may do yoga, mindfulness or stretches to help us get ready to learn again.</a:t>
                      </a:r>
                    </a:p>
                    <a:p>
                      <a:pPr>
                        <a:spcAft>
                          <a:spcPts val="0"/>
                        </a:spcAft>
                      </a:pPr>
                      <a:r>
                        <a:rPr lang="en-GB" sz="1000" dirty="0">
                          <a:effectLst/>
                          <a:latin typeface="+mn-lt"/>
                        </a:rPr>
                        <a:t> </a:t>
                      </a:r>
                      <a:endParaRPr lang="en-GB" sz="1000" dirty="0">
                        <a:solidFill>
                          <a:srgbClr val="000000"/>
                        </a:solidFill>
                        <a:effectLst/>
                        <a:latin typeface="+mn-lt"/>
                        <a:ea typeface="Tahoma" panose="020B0604030504040204" pitchFamily="34" charset="0"/>
                        <a:cs typeface="Times New Roman" panose="02020603050405020304" pitchFamily="18" charset="0"/>
                      </a:endParaRPr>
                    </a:p>
                  </a:txBody>
                  <a:tcPr marL="42661" marR="42661" marT="0" marB="0"/>
                </a:tc>
                <a:extLst>
                  <a:ext uri="{0D108BD9-81ED-4DB2-BD59-A6C34878D82A}">
                    <a16:rowId xmlns:a16="http://schemas.microsoft.com/office/drawing/2014/main" val="536943562"/>
                  </a:ext>
                </a:extLst>
              </a:tr>
              <a:tr h="233680">
                <a:tc vMerge="1">
                  <a:txBody>
                    <a:bodyPr/>
                    <a:lstStyle/>
                    <a:p>
                      <a:pPr>
                        <a:spcAft>
                          <a:spcPts val="0"/>
                        </a:spcAft>
                      </a:pPr>
                      <a:endParaRPr lang="en-GB" sz="7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42661" marR="42661" marT="0" marB="0"/>
                </a:tc>
                <a:tc>
                  <a:txBody>
                    <a:bodyPr/>
                    <a:lstStyle/>
                    <a:p>
                      <a:pPr>
                        <a:spcAft>
                          <a:spcPts val="0"/>
                        </a:spcAft>
                      </a:pPr>
                      <a:r>
                        <a:rPr lang="en-GB" sz="1000" dirty="0">
                          <a:effectLst/>
                          <a:latin typeface="+mn-lt"/>
                        </a:rPr>
                        <a:t>Introduce afternoon learning</a:t>
                      </a:r>
                    </a:p>
                    <a:p>
                      <a:pPr>
                        <a:spcAft>
                          <a:spcPts val="0"/>
                        </a:spcAft>
                      </a:pPr>
                      <a:r>
                        <a:rPr lang="en-GB" sz="1000" dirty="0">
                          <a:effectLst/>
                          <a:latin typeface="+mn-lt"/>
                        </a:rPr>
                        <a:t> </a:t>
                      </a:r>
                      <a:endParaRPr lang="en-GB" sz="1000" dirty="0">
                        <a:solidFill>
                          <a:srgbClr val="000000"/>
                        </a:solidFill>
                        <a:effectLst/>
                        <a:latin typeface="+mn-lt"/>
                        <a:ea typeface="Tahoma" panose="020B0604030504040204" pitchFamily="34" charset="0"/>
                        <a:cs typeface="Times New Roman" panose="02020603050405020304" pitchFamily="18" charset="0"/>
                      </a:endParaRPr>
                    </a:p>
                  </a:txBody>
                  <a:tcPr marL="42661" marR="42661" marT="0" marB="0"/>
                </a:tc>
                <a:extLst>
                  <a:ext uri="{0D108BD9-81ED-4DB2-BD59-A6C34878D82A}">
                    <a16:rowId xmlns:a16="http://schemas.microsoft.com/office/drawing/2014/main" val="342491799"/>
                  </a:ext>
                </a:extLst>
              </a:tr>
              <a:tr h="374997">
                <a:tc vMerge="1">
                  <a:txBody>
                    <a:bodyPr/>
                    <a:lstStyle/>
                    <a:p>
                      <a:pPr>
                        <a:spcAft>
                          <a:spcPts val="0"/>
                        </a:spcAft>
                      </a:pPr>
                      <a:endParaRPr lang="en-GB" sz="7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42661" marR="42661" marT="0" marB="0"/>
                </a:tc>
                <a:tc>
                  <a:txBody>
                    <a:bodyPr/>
                    <a:lstStyle/>
                    <a:p>
                      <a:pPr>
                        <a:spcAft>
                          <a:spcPts val="0"/>
                        </a:spcAft>
                      </a:pPr>
                      <a:r>
                        <a:rPr lang="en-GB" sz="1000" dirty="0">
                          <a:effectLst/>
                          <a:latin typeface="+mn-lt"/>
                        </a:rPr>
                        <a:t>Independent Learning </a:t>
                      </a:r>
                    </a:p>
                    <a:p>
                      <a:pPr>
                        <a:spcAft>
                          <a:spcPts val="0"/>
                        </a:spcAft>
                      </a:pPr>
                      <a:r>
                        <a:rPr lang="en-GB" sz="1000" dirty="0">
                          <a:effectLst/>
                          <a:latin typeface="+mn-lt"/>
                        </a:rPr>
                        <a:t>Adults will use this opportunity to spend time with the children, joining in and extending their play.</a:t>
                      </a:r>
                    </a:p>
                    <a:p>
                      <a:pPr>
                        <a:spcAft>
                          <a:spcPts val="0"/>
                        </a:spcAft>
                      </a:pPr>
                      <a:endParaRPr lang="en-GB" sz="1000" dirty="0">
                        <a:solidFill>
                          <a:srgbClr val="000000"/>
                        </a:solidFill>
                        <a:effectLst/>
                        <a:latin typeface="+mn-lt"/>
                        <a:ea typeface="Tahoma" panose="020B0604030504040204" pitchFamily="34" charset="0"/>
                        <a:cs typeface="Times New Roman" panose="02020603050405020304" pitchFamily="18" charset="0"/>
                      </a:endParaRPr>
                    </a:p>
                  </a:txBody>
                  <a:tcPr marL="42661" marR="42661" marT="0" marB="0"/>
                </a:tc>
                <a:extLst>
                  <a:ext uri="{0D108BD9-81ED-4DB2-BD59-A6C34878D82A}">
                    <a16:rowId xmlns:a16="http://schemas.microsoft.com/office/drawing/2014/main" val="3337693242"/>
                  </a:ext>
                </a:extLst>
              </a:tr>
              <a:tr h="434380">
                <a:tc vMerge="1">
                  <a:txBody>
                    <a:bodyPr/>
                    <a:lstStyle/>
                    <a:p>
                      <a:pPr>
                        <a:spcAft>
                          <a:spcPts val="0"/>
                        </a:spcAft>
                      </a:pPr>
                      <a:endParaRPr lang="en-GB" sz="700" dirty="0">
                        <a:solidFill>
                          <a:srgbClr val="000000"/>
                        </a:solidFill>
                        <a:effectLst/>
                        <a:latin typeface="Tahoma" panose="020B0604030504040204" pitchFamily="34" charset="0"/>
                        <a:ea typeface="Tahoma" panose="020B0604030504040204" pitchFamily="34" charset="0"/>
                        <a:cs typeface="Times New Roman" panose="02020603050405020304" pitchFamily="18" charset="0"/>
                      </a:endParaRPr>
                    </a:p>
                  </a:txBody>
                  <a:tcPr marL="42661" marR="42661" marT="0" marB="0"/>
                </a:tc>
                <a:tc>
                  <a:txBody>
                    <a:bodyPr/>
                    <a:lstStyle/>
                    <a:p>
                      <a:pPr>
                        <a:spcAft>
                          <a:spcPts val="0"/>
                        </a:spcAft>
                      </a:pPr>
                      <a:r>
                        <a:rPr lang="en-GB" sz="1000" dirty="0">
                          <a:effectLst/>
                          <a:latin typeface="+mn-lt"/>
                        </a:rPr>
                        <a:t>Story time</a:t>
                      </a:r>
                    </a:p>
                    <a:p>
                      <a:pPr>
                        <a:spcAft>
                          <a:spcPts val="0"/>
                        </a:spcAft>
                      </a:pPr>
                      <a:r>
                        <a:rPr lang="en-GB" sz="1000" dirty="0">
                          <a:effectLst/>
                          <a:latin typeface="+mn-lt"/>
                        </a:rPr>
                        <a:t>Home time! </a:t>
                      </a:r>
                      <a:endParaRPr lang="en-GB" sz="1000" dirty="0">
                        <a:solidFill>
                          <a:srgbClr val="000000"/>
                        </a:solidFill>
                        <a:effectLst/>
                        <a:latin typeface="+mn-lt"/>
                        <a:ea typeface="Tahoma" panose="020B0604030504040204" pitchFamily="34" charset="0"/>
                        <a:cs typeface="Times New Roman" panose="02020603050405020304" pitchFamily="18" charset="0"/>
                      </a:endParaRPr>
                    </a:p>
                  </a:txBody>
                  <a:tcPr marL="42661" marR="42661" marT="0" marB="0"/>
                </a:tc>
                <a:extLst>
                  <a:ext uri="{0D108BD9-81ED-4DB2-BD59-A6C34878D82A}">
                    <a16:rowId xmlns:a16="http://schemas.microsoft.com/office/drawing/2014/main" val="1182260306"/>
                  </a:ext>
                </a:extLst>
              </a:tr>
            </a:tbl>
          </a:graphicData>
        </a:graphic>
      </p:graphicFrame>
    </p:spTree>
    <p:extLst>
      <p:ext uri="{BB962C8B-B14F-4D97-AF65-F5344CB8AC3E}">
        <p14:creationId xmlns:p14="http://schemas.microsoft.com/office/powerpoint/2010/main" val="1722852712"/>
      </p:ext>
    </p:extLst>
  </p:cSld>
  <p:clrMapOvr>
    <a:masterClrMapping/>
  </p:clrMapOvr>
  <mc:AlternateContent xmlns:mc="http://schemas.openxmlformats.org/markup-compatibility/2006" xmlns:p14="http://schemas.microsoft.com/office/powerpoint/2010/main">
    <mc:Choice Requires="p14">
      <p:transition p14:dur="0" advTm="39462"/>
    </mc:Choice>
    <mc:Fallback xmlns="">
      <p:transition advTm="39462"/>
    </mc:Fallback>
  </mc:AlternateContent>
  <p:timing>
    <p:tnLst>
      <p:par>
        <p:cTn id="1" dur="indefinite" restart="never" nodeType="tmRoot"/>
      </p:par>
    </p:tnLst>
  </p:timing>
</p:sld>
</file>

<file path=ppt/theme/theme1.xml><?xml version="1.0" encoding="utf-8"?>
<a:theme xmlns:a="http://schemas.openxmlformats.org/drawingml/2006/main" name="Basi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Basis</Template>
  <TotalTime>1073</TotalTime>
  <Words>1523</Words>
  <Application>Microsoft Office PowerPoint</Application>
  <PresentationFormat>Widescreen</PresentationFormat>
  <Paragraphs>245</Paragraphs>
  <Slides>20</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Bell MT</vt:lpstr>
      <vt:lpstr>Calibri</vt:lpstr>
      <vt:lpstr>Corbel</vt:lpstr>
      <vt:lpstr>Segoe UI</vt:lpstr>
      <vt:lpstr>Tahoma</vt:lpstr>
      <vt:lpstr>Times New Roman</vt:lpstr>
      <vt:lpstr>Basis</vt:lpstr>
      <vt:lpstr>PowerPoint Presentation</vt:lpstr>
      <vt:lpstr>PowerPoint Presentation</vt:lpstr>
      <vt:lpstr>PowerPoint Presentation</vt:lpstr>
      <vt:lpstr>The Early Years Foundation Stage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Focus Children</vt:lpstr>
      <vt:lpstr>PowerPoint Presentation</vt:lpstr>
      <vt:lpstr>PowerPoint Presentation</vt:lpstr>
      <vt:lpstr>PowerPoint Presentation</vt:lpstr>
      <vt:lpstr>PowerPoint Presentation</vt:lpstr>
    </vt:vector>
  </TitlesOfParts>
  <Company>The Grove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Grove Primary School Welcome to Reception</dc:title>
  <dc:creator>ataylor</dc:creator>
  <cp:lastModifiedBy>Samina Khan</cp:lastModifiedBy>
  <cp:revision>102</cp:revision>
  <cp:lastPrinted>2020-06-24T09:09:33Z</cp:lastPrinted>
  <dcterms:created xsi:type="dcterms:W3CDTF">2019-06-11T12:21:41Z</dcterms:created>
  <dcterms:modified xsi:type="dcterms:W3CDTF">2022-07-15T14:02:09Z</dcterms:modified>
</cp:coreProperties>
</file>