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7A9529-0462-6BC6-E7CB-0CDB9578AAE1}" v="29" dt="2024-09-02T16:08:49.732"/>
    <p1510:client id="{CEE11431-3C68-6053-F953-681DB63A5FE2}" v="5" dt="2024-09-04T10:47:28.2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46" d="100"/>
          <a:sy n="146" d="100"/>
        </p:scale>
        <p:origin x="677" y="-50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Thomas" userId="S::sam.thomas@kite.academy::adf55a46-7290-415a-abc4-4012ace461c2" providerId="AD" clId="Web-{6051D4EF-D39D-C8AC-E3EB-B39C15951239}"/>
    <pc:docChg chg="modSld">
      <pc:chgData name="Sam Thomas" userId="S::sam.thomas@kite.academy::adf55a46-7290-415a-abc4-4012ace461c2" providerId="AD" clId="Web-{6051D4EF-D39D-C8AC-E3EB-B39C15951239}" dt="2024-07-23T13:36:58.578" v="90" actId="20577"/>
      <pc:docMkLst>
        <pc:docMk/>
      </pc:docMkLst>
      <pc:sldChg chg="modSp">
        <pc:chgData name="Sam Thomas" userId="S::sam.thomas@kite.academy::adf55a46-7290-415a-abc4-4012ace461c2" providerId="AD" clId="Web-{6051D4EF-D39D-C8AC-E3EB-B39C15951239}" dt="2024-07-23T13:35:04.699" v="35" actId="20577"/>
        <pc:sldMkLst>
          <pc:docMk/>
          <pc:sldMk cId="3486222303" sldId="257"/>
        </pc:sldMkLst>
        <pc:spChg chg="mod">
          <ac:chgData name="Sam Thomas" userId="S::sam.thomas@kite.academy::adf55a46-7290-415a-abc4-4012ace461c2" providerId="AD" clId="Web-{6051D4EF-D39D-C8AC-E3EB-B39C15951239}" dt="2024-07-23T13:33:18.195" v="13" actId="20577"/>
          <ac:spMkLst>
            <pc:docMk/>
            <pc:sldMk cId="3486222303" sldId="257"/>
            <ac:spMk id="8" creationId="{00000000-0000-0000-0000-000000000000}"/>
          </ac:spMkLst>
        </pc:spChg>
        <pc:spChg chg="mod">
          <ac:chgData name="Sam Thomas" userId="S::sam.thomas@kite.academy::adf55a46-7290-415a-abc4-4012ace461c2" providerId="AD" clId="Web-{6051D4EF-D39D-C8AC-E3EB-B39C15951239}" dt="2024-07-23T13:34:43.995" v="26" actId="20577"/>
          <ac:spMkLst>
            <pc:docMk/>
            <pc:sldMk cId="3486222303" sldId="257"/>
            <ac:spMk id="9" creationId="{00000000-0000-0000-0000-000000000000}"/>
          </ac:spMkLst>
        </pc:spChg>
        <pc:spChg chg="mod">
          <ac:chgData name="Sam Thomas" userId="S::sam.thomas@kite.academy::adf55a46-7290-415a-abc4-4012ace461c2" providerId="AD" clId="Web-{6051D4EF-D39D-C8AC-E3EB-B39C15951239}" dt="2024-07-23T13:35:04.699" v="35" actId="20577"/>
          <ac:spMkLst>
            <pc:docMk/>
            <pc:sldMk cId="3486222303" sldId="257"/>
            <ac:spMk id="10" creationId="{00000000-0000-0000-0000-000000000000}"/>
          </ac:spMkLst>
        </pc:spChg>
        <pc:picChg chg="mod">
          <ac:chgData name="Sam Thomas" userId="S::sam.thomas@kite.academy::adf55a46-7290-415a-abc4-4012ace461c2" providerId="AD" clId="Web-{6051D4EF-D39D-C8AC-E3EB-B39C15951239}" dt="2024-07-23T13:32:42.803" v="10" actId="1076"/>
          <ac:picMkLst>
            <pc:docMk/>
            <pc:sldMk cId="3486222303" sldId="257"/>
            <ac:picMk id="1034" creationId="{F00E4C8E-0193-4D8E-A1C2-B6F72411FCD3}"/>
          </ac:picMkLst>
        </pc:picChg>
      </pc:sldChg>
      <pc:sldChg chg="modSp">
        <pc:chgData name="Sam Thomas" userId="S::sam.thomas@kite.academy::adf55a46-7290-415a-abc4-4012ace461c2" providerId="AD" clId="Web-{6051D4EF-D39D-C8AC-E3EB-B39C15951239}" dt="2024-07-23T13:36:58.578" v="90" actId="20577"/>
        <pc:sldMkLst>
          <pc:docMk/>
          <pc:sldMk cId="2461037982" sldId="258"/>
        </pc:sldMkLst>
        <pc:spChg chg="mod">
          <ac:chgData name="Sam Thomas" userId="S::sam.thomas@kite.academy::adf55a46-7290-415a-abc4-4012ace461c2" providerId="AD" clId="Web-{6051D4EF-D39D-C8AC-E3EB-B39C15951239}" dt="2024-07-23T13:35:11.215" v="37" actId="20577"/>
          <ac:spMkLst>
            <pc:docMk/>
            <pc:sldMk cId="2461037982" sldId="258"/>
            <ac:spMk id="5" creationId="{00000000-0000-0000-0000-000000000000}"/>
          </ac:spMkLst>
        </pc:spChg>
        <pc:spChg chg="mod">
          <ac:chgData name="Sam Thomas" userId="S::sam.thomas@kite.academy::adf55a46-7290-415a-abc4-4012ace461c2" providerId="AD" clId="Web-{6051D4EF-D39D-C8AC-E3EB-B39C15951239}" dt="2024-07-23T13:35:26.872" v="53" actId="20577"/>
          <ac:spMkLst>
            <pc:docMk/>
            <pc:sldMk cId="2461037982" sldId="258"/>
            <ac:spMk id="6" creationId="{00000000-0000-0000-0000-000000000000}"/>
          </ac:spMkLst>
        </pc:spChg>
        <pc:spChg chg="mod">
          <ac:chgData name="Sam Thomas" userId="S::sam.thomas@kite.academy::adf55a46-7290-415a-abc4-4012ace461c2" providerId="AD" clId="Web-{6051D4EF-D39D-C8AC-E3EB-B39C15951239}" dt="2024-07-23T13:36:58.578" v="90" actId="20577"/>
          <ac:spMkLst>
            <pc:docMk/>
            <pc:sldMk cId="2461037982" sldId="258"/>
            <ac:spMk id="10" creationId="{00000000-0000-0000-0000-000000000000}"/>
          </ac:spMkLst>
        </pc:spChg>
        <pc:spChg chg="mod">
          <ac:chgData name="Sam Thomas" userId="S::sam.thomas@kite.academy::adf55a46-7290-415a-abc4-4012ace461c2" providerId="AD" clId="Web-{6051D4EF-D39D-C8AC-E3EB-B39C15951239}" dt="2024-07-23T13:36:46.219" v="88" actId="20577"/>
          <ac:spMkLst>
            <pc:docMk/>
            <pc:sldMk cId="2461037982" sldId="258"/>
            <ac:spMk id="11" creationId="{00000000-0000-0000-0000-000000000000}"/>
          </ac:spMkLst>
        </pc:spChg>
        <pc:spChg chg="mod">
          <ac:chgData name="Sam Thomas" userId="S::sam.thomas@kite.academy::adf55a46-7290-415a-abc4-4012ace461c2" providerId="AD" clId="Web-{6051D4EF-D39D-C8AC-E3EB-B39C15951239}" dt="2024-07-23T13:36:24.218" v="82" actId="20577"/>
          <ac:spMkLst>
            <pc:docMk/>
            <pc:sldMk cId="2461037982" sldId="258"/>
            <ac:spMk id="12" creationId="{00000000-0000-0000-0000-000000000000}"/>
          </ac:spMkLst>
        </pc:spChg>
        <pc:picChg chg="mod">
          <ac:chgData name="Sam Thomas" userId="S::sam.thomas@kite.academy::adf55a46-7290-415a-abc4-4012ace461c2" providerId="AD" clId="Web-{6051D4EF-D39D-C8AC-E3EB-B39C15951239}" dt="2024-07-23T13:35:31.325" v="54" actId="1076"/>
          <ac:picMkLst>
            <pc:docMk/>
            <pc:sldMk cId="2461037982" sldId="258"/>
            <ac:picMk id="2" creationId="{768AD21A-70EE-440C-A4FD-7BB36A15474E}"/>
          </ac:picMkLst>
        </pc:picChg>
      </pc:sldChg>
    </pc:docChg>
  </pc:docChgLst>
  <pc:docChgLst>
    <pc:chgData name="Sam Thomas" userId="S::sam.thomas@kite.academy::adf55a46-7290-415a-abc4-4012ace461c2" providerId="AD" clId="Web-{0A41F19B-76D5-F428-B1F1-B35EC4A104BF}"/>
    <pc:docChg chg="modSld">
      <pc:chgData name="Sam Thomas" userId="S::sam.thomas@kite.academy::adf55a46-7290-415a-abc4-4012ace461c2" providerId="AD" clId="Web-{0A41F19B-76D5-F428-B1F1-B35EC4A104BF}" dt="2024-08-30T13:03:16.757" v="11" actId="20577"/>
      <pc:docMkLst>
        <pc:docMk/>
      </pc:docMkLst>
      <pc:sldChg chg="modSp">
        <pc:chgData name="Sam Thomas" userId="S::sam.thomas@kite.academy::adf55a46-7290-415a-abc4-4012ace461c2" providerId="AD" clId="Web-{0A41F19B-76D5-F428-B1F1-B35EC4A104BF}" dt="2024-08-30T13:03:16.757" v="11" actId="20577"/>
        <pc:sldMkLst>
          <pc:docMk/>
          <pc:sldMk cId="2461037982" sldId="258"/>
        </pc:sldMkLst>
        <pc:spChg chg="mod">
          <ac:chgData name="Sam Thomas" userId="S::sam.thomas@kite.academy::adf55a46-7290-415a-abc4-4012ace461c2" providerId="AD" clId="Web-{0A41F19B-76D5-F428-B1F1-B35EC4A104BF}" dt="2024-08-30T13:01:31.754" v="0" actId="20577"/>
          <ac:spMkLst>
            <pc:docMk/>
            <pc:sldMk cId="2461037982" sldId="258"/>
            <ac:spMk id="5" creationId="{00000000-0000-0000-0000-000000000000}"/>
          </ac:spMkLst>
        </pc:spChg>
        <pc:spChg chg="mod">
          <ac:chgData name="Sam Thomas" userId="S::sam.thomas@kite.academy::adf55a46-7290-415a-abc4-4012ace461c2" providerId="AD" clId="Web-{0A41F19B-76D5-F428-B1F1-B35EC4A104BF}" dt="2024-08-30T13:02:26.177" v="5" actId="20577"/>
          <ac:spMkLst>
            <pc:docMk/>
            <pc:sldMk cId="2461037982" sldId="258"/>
            <ac:spMk id="7" creationId="{00000000-0000-0000-0000-000000000000}"/>
          </ac:spMkLst>
        </pc:spChg>
        <pc:spChg chg="mod">
          <ac:chgData name="Sam Thomas" userId="S::sam.thomas@kite.academy::adf55a46-7290-415a-abc4-4012ace461c2" providerId="AD" clId="Web-{0A41F19B-76D5-F428-B1F1-B35EC4A104BF}" dt="2024-08-30T13:03:16.757" v="11" actId="20577"/>
          <ac:spMkLst>
            <pc:docMk/>
            <pc:sldMk cId="2461037982" sldId="258"/>
            <ac:spMk id="10" creationId="{00000000-0000-0000-0000-000000000000}"/>
          </ac:spMkLst>
        </pc:spChg>
      </pc:sldChg>
    </pc:docChg>
  </pc:docChgLst>
  <pc:docChgLst>
    <pc:chgData name="Sam Thomas" userId="S::sam.thomas@kite.academy::adf55a46-7290-415a-abc4-4012ace461c2" providerId="AD" clId="Web-{7270089A-8832-139D-37E6-C6940378ECA2}"/>
    <pc:docChg chg="modSld">
      <pc:chgData name="Sam Thomas" userId="S::sam.thomas@kite.academy::adf55a46-7290-415a-abc4-4012ace461c2" providerId="AD" clId="Web-{7270089A-8832-139D-37E6-C6940378ECA2}" dt="2024-08-30T14:57:56.314" v="21" actId="20577"/>
      <pc:docMkLst>
        <pc:docMk/>
      </pc:docMkLst>
      <pc:sldChg chg="modSp">
        <pc:chgData name="Sam Thomas" userId="S::sam.thomas@kite.academy::adf55a46-7290-415a-abc4-4012ace461c2" providerId="AD" clId="Web-{7270089A-8832-139D-37E6-C6940378ECA2}" dt="2024-08-30T14:44:48.422" v="3" actId="20577"/>
        <pc:sldMkLst>
          <pc:docMk/>
          <pc:sldMk cId="3486222303" sldId="257"/>
        </pc:sldMkLst>
        <pc:spChg chg="mod">
          <ac:chgData name="Sam Thomas" userId="S::sam.thomas@kite.academy::adf55a46-7290-415a-abc4-4012ace461c2" providerId="AD" clId="Web-{7270089A-8832-139D-37E6-C6940378ECA2}" dt="2024-08-30T14:44:40.750" v="0" actId="20577"/>
          <ac:spMkLst>
            <pc:docMk/>
            <pc:sldMk cId="3486222303" sldId="257"/>
            <ac:spMk id="8" creationId="{00000000-0000-0000-0000-000000000000}"/>
          </ac:spMkLst>
        </pc:spChg>
        <pc:spChg chg="mod">
          <ac:chgData name="Sam Thomas" userId="S::sam.thomas@kite.academy::adf55a46-7290-415a-abc4-4012ace461c2" providerId="AD" clId="Web-{7270089A-8832-139D-37E6-C6940378ECA2}" dt="2024-08-30T14:44:44.844" v="1" actId="20577"/>
          <ac:spMkLst>
            <pc:docMk/>
            <pc:sldMk cId="3486222303" sldId="257"/>
            <ac:spMk id="9" creationId="{00000000-0000-0000-0000-000000000000}"/>
          </ac:spMkLst>
        </pc:spChg>
        <pc:spChg chg="mod">
          <ac:chgData name="Sam Thomas" userId="S::sam.thomas@kite.academy::adf55a46-7290-415a-abc4-4012ace461c2" providerId="AD" clId="Web-{7270089A-8832-139D-37E6-C6940378ECA2}" dt="2024-08-30T14:44:48.422" v="3" actId="20577"/>
          <ac:spMkLst>
            <pc:docMk/>
            <pc:sldMk cId="3486222303" sldId="257"/>
            <ac:spMk id="10" creationId="{00000000-0000-0000-0000-000000000000}"/>
          </ac:spMkLst>
        </pc:spChg>
      </pc:sldChg>
      <pc:sldChg chg="modSp">
        <pc:chgData name="Sam Thomas" userId="S::sam.thomas@kite.academy::adf55a46-7290-415a-abc4-4012ace461c2" providerId="AD" clId="Web-{7270089A-8832-139D-37E6-C6940378ECA2}" dt="2024-08-30T14:57:56.314" v="21" actId="20577"/>
        <pc:sldMkLst>
          <pc:docMk/>
          <pc:sldMk cId="2461037982" sldId="258"/>
        </pc:sldMkLst>
        <pc:spChg chg="mod">
          <ac:chgData name="Sam Thomas" userId="S::sam.thomas@kite.academy::adf55a46-7290-415a-abc4-4012ace461c2" providerId="AD" clId="Web-{7270089A-8832-139D-37E6-C6940378ECA2}" dt="2024-08-30T14:44:59.110" v="8" actId="20577"/>
          <ac:spMkLst>
            <pc:docMk/>
            <pc:sldMk cId="2461037982" sldId="258"/>
            <ac:spMk id="5" creationId="{00000000-0000-0000-0000-000000000000}"/>
          </ac:spMkLst>
        </pc:spChg>
        <pc:spChg chg="mod">
          <ac:chgData name="Sam Thomas" userId="S::sam.thomas@kite.academy::adf55a46-7290-415a-abc4-4012ace461c2" providerId="AD" clId="Web-{7270089A-8832-139D-37E6-C6940378ECA2}" dt="2024-08-30T14:57:32.422" v="10" actId="20577"/>
          <ac:spMkLst>
            <pc:docMk/>
            <pc:sldMk cId="2461037982" sldId="258"/>
            <ac:spMk id="6" creationId="{00000000-0000-0000-0000-000000000000}"/>
          </ac:spMkLst>
        </pc:spChg>
        <pc:spChg chg="mod">
          <ac:chgData name="Sam Thomas" userId="S::sam.thomas@kite.academy::adf55a46-7290-415a-abc4-4012ace461c2" providerId="AD" clId="Web-{7270089A-8832-139D-37E6-C6940378ECA2}" dt="2024-08-30T14:57:56.314" v="21" actId="20577"/>
          <ac:spMkLst>
            <pc:docMk/>
            <pc:sldMk cId="2461037982" sldId="258"/>
            <ac:spMk id="7" creationId="{00000000-0000-0000-0000-000000000000}"/>
          </ac:spMkLst>
        </pc:spChg>
        <pc:spChg chg="mod">
          <ac:chgData name="Sam Thomas" userId="S::sam.thomas@kite.academy::adf55a46-7290-415a-abc4-4012ace461c2" providerId="AD" clId="Web-{7270089A-8832-139D-37E6-C6940378ECA2}" dt="2024-08-30T14:57:54.017" v="20" actId="20577"/>
          <ac:spMkLst>
            <pc:docMk/>
            <pc:sldMk cId="2461037982" sldId="258"/>
            <ac:spMk id="10" creationId="{00000000-0000-0000-0000-000000000000}"/>
          </ac:spMkLst>
        </pc:spChg>
        <pc:spChg chg="mod">
          <ac:chgData name="Sam Thomas" userId="S::sam.thomas@kite.academy::adf55a46-7290-415a-abc4-4012ace461c2" providerId="AD" clId="Web-{7270089A-8832-139D-37E6-C6940378ECA2}" dt="2024-08-30T14:57:49.610" v="15" actId="20577"/>
          <ac:spMkLst>
            <pc:docMk/>
            <pc:sldMk cId="2461037982" sldId="258"/>
            <ac:spMk id="11" creationId="{00000000-0000-0000-0000-000000000000}"/>
          </ac:spMkLst>
        </pc:spChg>
        <pc:spChg chg="mod">
          <ac:chgData name="Sam Thomas" userId="S::sam.thomas@kite.academy::adf55a46-7290-415a-abc4-4012ace461c2" providerId="AD" clId="Web-{7270089A-8832-139D-37E6-C6940378ECA2}" dt="2024-08-30T14:57:34.703" v="11" actId="20577"/>
          <ac:spMkLst>
            <pc:docMk/>
            <pc:sldMk cId="2461037982" sldId="258"/>
            <ac:spMk id="12" creationId="{00000000-0000-0000-0000-000000000000}"/>
          </ac:spMkLst>
        </pc:spChg>
      </pc:sldChg>
    </pc:docChg>
  </pc:docChgLst>
  <pc:docChgLst>
    <pc:chgData name="Jessica Gladwish" userId="S::jessica.gladwish@hollylodge.kite.academy::c0e93482-f89e-4429-a880-f8c845701d98" providerId="AD" clId="Web-{987A9529-0462-6BC6-E7CB-0CDB9578AAE1}"/>
    <pc:docChg chg="modSld">
      <pc:chgData name="Jessica Gladwish" userId="S::jessica.gladwish@hollylodge.kite.academy::c0e93482-f89e-4429-a880-f8c845701d98" providerId="AD" clId="Web-{987A9529-0462-6BC6-E7CB-0CDB9578AAE1}" dt="2024-09-02T16:08:46.731" v="27" actId="20577"/>
      <pc:docMkLst>
        <pc:docMk/>
      </pc:docMkLst>
      <pc:sldChg chg="delSp modSp">
        <pc:chgData name="Jessica Gladwish" userId="S::jessica.gladwish@hollylodge.kite.academy::c0e93482-f89e-4429-a880-f8c845701d98" providerId="AD" clId="Web-{987A9529-0462-6BC6-E7CB-0CDB9578AAE1}" dt="2024-09-02T16:08:46.731" v="27" actId="20577"/>
        <pc:sldMkLst>
          <pc:docMk/>
          <pc:sldMk cId="3486222303" sldId="257"/>
        </pc:sldMkLst>
        <pc:spChg chg="mod">
          <ac:chgData name="Jessica Gladwish" userId="S::jessica.gladwish@hollylodge.kite.academy::c0e93482-f89e-4429-a880-f8c845701d98" providerId="AD" clId="Web-{987A9529-0462-6BC6-E7CB-0CDB9578AAE1}" dt="2024-09-02T16:08:46.731" v="27" actId="20577"/>
          <ac:spMkLst>
            <pc:docMk/>
            <pc:sldMk cId="3486222303" sldId="257"/>
            <ac:spMk id="9" creationId="{00000000-0000-0000-0000-000000000000}"/>
          </ac:spMkLst>
        </pc:spChg>
        <pc:picChg chg="del">
          <ac:chgData name="Jessica Gladwish" userId="S::jessica.gladwish@hollylodge.kite.academy::c0e93482-f89e-4429-a880-f8c845701d98" providerId="AD" clId="Web-{987A9529-0462-6BC6-E7CB-0CDB9578AAE1}" dt="2024-09-02T16:07:50.071" v="0"/>
          <ac:picMkLst>
            <pc:docMk/>
            <pc:sldMk cId="3486222303" sldId="257"/>
            <ac:picMk id="5" creationId="{BA38A701-3509-E37E-B632-3EEC42E54394}"/>
          </ac:picMkLst>
        </pc:picChg>
      </pc:sldChg>
    </pc:docChg>
  </pc:docChgLst>
  <pc:docChgLst>
    <pc:chgData name="Gina Hylton" userId="S::gina.hylton@crossfarm.kite.academy::3453f3ab-8ebb-4d7d-86f0-4365a83c7612" providerId="AD" clId="Web-{CEE11431-3C68-6053-F953-681DB63A5FE2}"/>
    <pc:docChg chg="modSld">
      <pc:chgData name="Gina Hylton" userId="S::gina.hylton@crossfarm.kite.academy::3453f3ab-8ebb-4d7d-86f0-4365a83c7612" providerId="AD" clId="Web-{CEE11431-3C68-6053-F953-681DB63A5FE2}" dt="2024-09-04T10:47:28.274" v="5"/>
      <pc:docMkLst>
        <pc:docMk/>
      </pc:docMkLst>
      <pc:sldChg chg="addSp delSp modSp">
        <pc:chgData name="Gina Hylton" userId="S::gina.hylton@crossfarm.kite.academy::3453f3ab-8ebb-4d7d-86f0-4365a83c7612" providerId="AD" clId="Web-{CEE11431-3C68-6053-F953-681DB63A5FE2}" dt="2024-09-04T10:47:28.274" v="5"/>
        <pc:sldMkLst>
          <pc:docMk/>
          <pc:sldMk cId="3486222303" sldId="257"/>
        </pc:sldMkLst>
        <pc:spChg chg="add del mod">
          <ac:chgData name="Gina Hylton" userId="S::gina.hylton@crossfarm.kite.academy::3453f3ab-8ebb-4d7d-86f0-4365a83c7612" providerId="AD" clId="Web-{CEE11431-3C68-6053-F953-681DB63A5FE2}" dt="2024-09-04T10:47:28.274" v="5"/>
          <ac:spMkLst>
            <pc:docMk/>
            <pc:sldMk cId="3486222303" sldId="257"/>
            <ac:spMk id="3" creationId="{A1450E63-7DAC-D1D3-7EAA-5D1B9387F6FB}"/>
          </ac:spMkLst>
        </pc:spChg>
      </pc:sldChg>
    </pc:docChg>
  </pc:docChgLst>
  <pc:docChgLst>
    <pc:chgData name="Sam Thomas" userId="S::sam.thomas@kite.academy::adf55a46-7290-415a-abc4-4012ace461c2" providerId="AD" clId="Web-{751A56EF-2625-F843-A506-4CBA549EEC30}"/>
    <pc:docChg chg="modSld">
      <pc:chgData name="Sam Thomas" userId="S::sam.thomas@kite.academy::adf55a46-7290-415a-abc4-4012ace461c2" providerId="AD" clId="Web-{751A56EF-2625-F843-A506-4CBA549EEC30}" dt="2024-08-30T14:36:03.962" v="104"/>
      <pc:docMkLst>
        <pc:docMk/>
      </pc:docMkLst>
      <pc:sldChg chg="modSp">
        <pc:chgData name="Sam Thomas" userId="S::sam.thomas@kite.academy::adf55a46-7290-415a-abc4-4012ace461c2" providerId="AD" clId="Web-{751A56EF-2625-F843-A506-4CBA549EEC30}" dt="2024-08-30T14:35:56.633" v="103" actId="14100"/>
        <pc:sldMkLst>
          <pc:docMk/>
          <pc:sldMk cId="3486222303" sldId="257"/>
        </pc:sldMkLst>
        <pc:spChg chg="mod">
          <ac:chgData name="Sam Thomas" userId="S::sam.thomas@kite.academy::adf55a46-7290-415a-abc4-4012ace461c2" providerId="AD" clId="Web-{751A56EF-2625-F843-A506-4CBA549EEC30}" dt="2024-08-30T14:35:53.196" v="102" actId="20577"/>
          <ac:spMkLst>
            <pc:docMk/>
            <pc:sldMk cId="3486222303" sldId="257"/>
            <ac:spMk id="8" creationId="{00000000-0000-0000-0000-000000000000}"/>
          </ac:spMkLst>
        </pc:spChg>
        <pc:picChg chg="mod">
          <ac:chgData name="Sam Thomas" userId="S::sam.thomas@kite.academy::adf55a46-7290-415a-abc4-4012ace461c2" providerId="AD" clId="Web-{751A56EF-2625-F843-A506-4CBA549EEC30}" dt="2024-08-30T14:35:56.633" v="103" actId="14100"/>
          <ac:picMkLst>
            <pc:docMk/>
            <pc:sldMk cId="3486222303" sldId="257"/>
            <ac:picMk id="1034" creationId="{F00E4C8E-0193-4D8E-A1C2-B6F72411FCD3}"/>
          </ac:picMkLst>
        </pc:picChg>
      </pc:sldChg>
      <pc:sldChg chg="addSp delSp modSp">
        <pc:chgData name="Sam Thomas" userId="S::sam.thomas@kite.academy::adf55a46-7290-415a-abc4-4012ace461c2" providerId="AD" clId="Web-{751A56EF-2625-F843-A506-4CBA549EEC30}" dt="2024-08-30T14:36:03.962" v="104"/>
        <pc:sldMkLst>
          <pc:docMk/>
          <pc:sldMk cId="2461037982" sldId="258"/>
        </pc:sldMkLst>
        <pc:graphicFrameChg chg="add del mod">
          <ac:chgData name="Sam Thomas" userId="S::sam.thomas@kite.academy::adf55a46-7290-415a-abc4-4012ace461c2" providerId="AD" clId="Web-{751A56EF-2625-F843-A506-4CBA549EEC30}" dt="2024-08-30T14:36:03.962" v="104"/>
          <ac:graphicFrameMkLst>
            <pc:docMk/>
            <pc:sldMk cId="2461037982" sldId="258"/>
            <ac:graphicFrameMk id="17" creationId="{1B33BA1A-BD26-35DD-D467-084BF0C991AD}"/>
          </ac:graphicFrameMkLst>
        </pc:graphicFrameChg>
        <pc:picChg chg="add mod">
          <ac:chgData name="Sam Thomas" userId="S::sam.thomas@kite.academy::adf55a46-7290-415a-abc4-4012ace461c2" providerId="AD" clId="Web-{751A56EF-2625-F843-A506-4CBA549EEC30}" dt="2024-08-30T14:33:51.144" v="31" actId="1076"/>
          <ac:picMkLst>
            <pc:docMk/>
            <pc:sldMk cId="2461037982" sldId="258"/>
            <ac:picMk id="18" creationId="{8A2E46B6-5704-FE9E-24B9-402164D575AF}"/>
          </ac:picMkLst>
        </pc:picChg>
        <pc:picChg chg="add mod ord">
          <ac:chgData name="Sam Thomas" userId="S::sam.thomas@kite.academy::adf55a46-7290-415a-abc4-4012ace461c2" providerId="AD" clId="Web-{751A56EF-2625-F843-A506-4CBA549EEC30}" dt="2024-08-30T14:33:48.613" v="30" actId="1076"/>
          <ac:picMkLst>
            <pc:docMk/>
            <pc:sldMk cId="2461037982" sldId="258"/>
            <ac:picMk id="19" creationId="{A592D899-3F6D-D4F7-1501-4DE9B15208AC}"/>
          </ac:picMkLst>
        </pc:picChg>
        <pc:picChg chg="add del mod">
          <ac:chgData name="Sam Thomas" userId="S::sam.thomas@kite.academy::adf55a46-7290-415a-abc4-4012ace461c2" providerId="AD" clId="Web-{751A56EF-2625-F843-A506-4CBA549EEC30}" dt="2024-08-30T14:33:04.158" v="22"/>
          <ac:picMkLst>
            <pc:docMk/>
            <pc:sldMk cId="2461037982" sldId="258"/>
            <ac:picMk id="20" creationId="{81ABF973-B691-B0B8-806D-DBE3A3841259}"/>
          </ac:picMkLst>
        </pc:picChg>
        <pc:picChg chg="add mod">
          <ac:chgData name="Sam Thomas" userId="S::sam.thomas@kite.academy::adf55a46-7290-415a-abc4-4012ace461c2" providerId="AD" clId="Web-{751A56EF-2625-F843-A506-4CBA549EEC30}" dt="2024-08-30T14:33:43.972" v="28" actId="1076"/>
          <ac:picMkLst>
            <pc:docMk/>
            <pc:sldMk cId="2461037982" sldId="258"/>
            <ac:picMk id="21" creationId="{39719B2E-D3FF-4ABC-88C1-1DD6869EDC3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29C7529-C55A-4FFA-AF54-23A3D92AE5B3}"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248455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23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89120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466953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9C7529-C55A-4FFA-AF54-23A3D92AE5B3}"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2397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9C7529-C55A-4FFA-AF54-23A3D92AE5B3}" type="datetimeFigureOut">
              <a:rPr lang="en-GB" smtClean="0"/>
              <a:t>05/09/2024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77057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9C7529-C55A-4FFA-AF54-23A3D92AE5B3}" type="datetimeFigureOut">
              <a:rPr lang="en-GB" smtClean="0"/>
              <a:t>05/09/2024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57854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9C7529-C55A-4FFA-AF54-23A3D92AE5B3}" type="datetimeFigureOut">
              <a:rPr lang="en-GB" smtClean="0"/>
              <a:t>05/09/2024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208716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C7529-C55A-4FFA-AF54-23A3D92AE5B3}" type="datetimeFigureOut">
              <a:rPr lang="en-GB" smtClean="0"/>
              <a:t>05/09/2024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11810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9C7529-C55A-4FFA-AF54-23A3D92AE5B3}" type="datetimeFigureOut">
              <a:rPr lang="en-GB" smtClean="0"/>
              <a:t>05/09/2024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311359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9C7529-C55A-4FFA-AF54-23A3D92AE5B3}" type="datetimeFigureOut">
              <a:rPr lang="en-GB" smtClean="0"/>
              <a:t>05/09/2024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40808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29C7529-C55A-4FFA-AF54-23A3D92AE5B3}" type="datetimeFigureOut">
              <a:rPr lang="en-GB" smtClean="0"/>
              <a:t>05/09/2024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E462980-EB95-4570-8D78-956AE42C4A2B}" type="slidenum">
              <a:rPr lang="en-GB" smtClean="0"/>
              <a:t>‹#›</a:t>
            </a:fld>
            <a:endParaRPr lang="en-GB"/>
          </a:p>
        </p:txBody>
      </p:sp>
    </p:spTree>
    <p:extLst>
      <p:ext uri="{BB962C8B-B14F-4D97-AF65-F5344CB8AC3E}">
        <p14:creationId xmlns:p14="http://schemas.microsoft.com/office/powerpoint/2010/main" val="4243389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31305" y="228391"/>
            <a:ext cx="6246882" cy="1507644"/>
          </a:xfrm>
          <a:prstGeom prst="rect">
            <a:avLst/>
          </a:prstGeom>
          <a:solidFill>
            <a:srgbClr val="FFFFFF"/>
          </a:solidFill>
          <a:ln w="28575" algn="ctr">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ts val="100"/>
              </a:spcAft>
            </a:pPr>
            <a:r>
              <a:rPr lang="en-GB" altLang="en-US" sz="4000" b="1" dirty="0">
                <a:solidFill>
                  <a:srgbClr val="000000"/>
                </a:solidFill>
                <a:latin typeface="Calibri"/>
                <a:cs typeface="Calibri"/>
              </a:rPr>
              <a:t> </a:t>
            </a:r>
            <a:r>
              <a:rPr kumimoji="0" lang="en-GB" altLang="en-US" sz="4000" b="1" i="0" u="none" strike="noStrike" cap="none" normalizeH="0" baseline="0" dirty="0">
                <a:ln>
                  <a:noFill/>
                </a:ln>
                <a:solidFill>
                  <a:srgbClr val="000000"/>
                </a:solidFill>
                <a:effectLst/>
                <a:latin typeface="Calibri"/>
                <a:cs typeface="Calibri"/>
              </a:rPr>
              <a:t>Year </a:t>
            </a:r>
            <a:r>
              <a:rPr lang="en-GB" altLang="en-US" sz="4000" b="1" dirty="0">
                <a:solidFill>
                  <a:srgbClr val="000000"/>
                </a:solidFill>
                <a:latin typeface="Calibri"/>
                <a:cs typeface="Calibri"/>
              </a:rPr>
              <a:t>2  </a:t>
            </a:r>
            <a:r>
              <a:rPr kumimoji="0" lang="en-GB" altLang="en-US" sz="4000" b="1" i="0" u="none" strike="noStrike" cap="none" normalizeH="0" baseline="0" dirty="0">
                <a:ln>
                  <a:noFill/>
                </a:ln>
                <a:solidFill>
                  <a:srgbClr val="000000"/>
                </a:solidFill>
                <a:effectLst/>
                <a:latin typeface="Calibri"/>
                <a:cs typeface="Calibri"/>
              </a:rPr>
              <a:t>Newsletter</a:t>
            </a:r>
          </a:p>
          <a:p>
            <a:pPr algn="ctr" defTabSz="914400" eaLnBrk="0" fontAlgn="base" hangingPunct="0">
              <a:spcBef>
                <a:spcPct val="0"/>
              </a:spcBef>
              <a:spcAft>
                <a:spcPts val="100"/>
              </a:spcAft>
            </a:pPr>
            <a:endParaRPr kumimoji="0" lang="en-GB" altLang="en-US" sz="800" b="1" i="0" u="none" strike="noStrike" cap="none" normalizeH="0" baseline="0" dirty="0">
              <a:ln>
                <a:noFill/>
              </a:ln>
              <a:solidFill>
                <a:srgbClr val="000000"/>
              </a:solidFill>
              <a:effectLst/>
              <a:latin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dirty="0">
                <a:ln>
                  <a:noFill/>
                </a:ln>
                <a:solidFill>
                  <a:srgbClr val="000000"/>
                </a:solidFill>
                <a:effectLst/>
                <a:latin typeface="Calibri" panose="020F0502020204030204" pitchFamily="34" charset="0"/>
              </a:rPr>
              <a:t>  Autumn</a:t>
            </a:r>
            <a:r>
              <a:rPr kumimoji="0" lang="en-GB" altLang="en-US" sz="3200" b="1" i="0" u="none" strike="noStrike" cap="none" normalizeH="0" dirty="0">
                <a:ln>
                  <a:noFill/>
                </a:ln>
                <a:solidFill>
                  <a:srgbClr val="000000"/>
                </a:solidFill>
                <a:effectLst/>
                <a:latin typeface="Calibri" panose="020F0502020204030204" pitchFamily="34" charset="0"/>
              </a:rPr>
              <a:t> 1</a:t>
            </a:r>
            <a:r>
              <a:rPr kumimoji="0" lang="en-GB" altLang="en-US" sz="3200" b="1" i="0" u="none" strike="noStrike" cap="none" normalizeH="0" baseline="0" dirty="0">
                <a:ln>
                  <a:noFill/>
                </a:ln>
                <a:solidFill>
                  <a:srgbClr val="000000"/>
                </a:solidFill>
                <a:effectLst/>
                <a:latin typeface="Calibri" panose="020F0502020204030204" pitchFamily="34" charset="0"/>
              </a:rPr>
              <a:t>—2024/2025</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7" name="Text Box 4"/>
          <p:cNvSpPr txBox="1">
            <a:spLocks noChangeArrowheads="1"/>
          </p:cNvSpPr>
          <p:nvPr/>
        </p:nvSpPr>
        <p:spPr bwMode="auto">
          <a:xfrm>
            <a:off x="331305" y="1953177"/>
            <a:ext cx="3097695" cy="227937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panose="020F0502020204030204" pitchFamily="34" charset="0"/>
              </a:rPr>
              <a:t>Notices and Reminders</a:t>
            </a:r>
          </a:p>
          <a:p>
            <a:pPr algn="ctr" defTabSz="914400" eaLnBrk="0" fontAlgn="base" hangingPunct="0">
              <a:spcBef>
                <a:spcPct val="0"/>
              </a:spcBef>
              <a:spcAft>
                <a:spcPct val="0"/>
              </a:spcAft>
            </a:pPr>
            <a:endParaRPr lang="en-GB" altLang="en-US" sz="1600" b="1" u="sng" dirty="0">
              <a:solidFill>
                <a:srgbClr val="000000"/>
              </a:solidFill>
              <a:latin typeface="Calibri" panose="020F0502020204030204" pitchFamily="34" charset="0"/>
            </a:endParaRPr>
          </a:p>
          <a:p>
            <a:pPr algn="just" defTabSz="914400" eaLnBrk="0" fontAlgn="base" hangingPunct="0">
              <a:spcBef>
                <a:spcPct val="0"/>
              </a:spcBef>
              <a:spcAft>
                <a:spcPct val="0"/>
              </a:spcAft>
            </a:pPr>
            <a:r>
              <a:rPr lang="en-GB" altLang="en-US" sz="1400" dirty="0">
                <a:solidFill>
                  <a:srgbClr val="000000"/>
                </a:solidFill>
                <a:latin typeface="Calibri" panose="020F0502020204030204" pitchFamily="34" charset="0"/>
              </a:rPr>
              <a:t>PE is on Friday. Please send you child to school in their PE kit.</a:t>
            </a:r>
          </a:p>
          <a:p>
            <a:pPr algn="just" defTabSz="914400" eaLnBrk="0" fontAlgn="base" hangingPunct="0">
              <a:spcBef>
                <a:spcPct val="0"/>
              </a:spcBef>
              <a:spcAft>
                <a:spcPct val="0"/>
              </a:spcAft>
            </a:pPr>
            <a:endParaRPr lang="en-GB" altLang="en-US" sz="1400" dirty="0">
              <a:solidFill>
                <a:srgbClr val="000000"/>
              </a:solidFill>
              <a:latin typeface="Calibri" panose="020F0502020204030204" pitchFamily="34" charset="0"/>
            </a:endParaRPr>
          </a:p>
          <a:p>
            <a:pPr algn="just" defTabSz="914400" eaLnBrk="0" fontAlgn="base" hangingPunct="0">
              <a:spcBef>
                <a:spcPct val="0"/>
              </a:spcBef>
              <a:spcAft>
                <a:spcPct val="0"/>
              </a:spcAft>
            </a:pPr>
            <a:r>
              <a:rPr lang="en-GB" sz="1400" dirty="0"/>
              <a:t>Please bring their book and reading diary every day to school.</a:t>
            </a:r>
          </a:p>
          <a:p>
            <a:pPr algn="just" defTabSz="914400" eaLnBrk="0" fontAlgn="base" hangingPunct="0">
              <a:spcBef>
                <a:spcPct val="0"/>
              </a:spcBef>
              <a:spcAft>
                <a:spcPct val="0"/>
              </a:spcAft>
            </a:pPr>
            <a:endParaRPr lang="en-GB" altLang="en-US" sz="1400" dirty="0">
              <a:solidFill>
                <a:srgbClr val="000000"/>
              </a:solidFill>
              <a:latin typeface="Calibri" panose="020F0502020204030204" pitchFamily="34" charset="0"/>
            </a:endParaRPr>
          </a:p>
          <a:p>
            <a:pPr algn="ctr" defTabSz="914400" eaLnBrk="0" fontAlgn="base" hangingPunct="0">
              <a:spcBef>
                <a:spcPct val="0"/>
              </a:spcBef>
              <a:spcAft>
                <a:spcPct val="0"/>
              </a:spcAft>
            </a:pPr>
            <a:endParaRPr lang="en-GB" altLang="en-US" sz="1600" b="1" u="sng" dirty="0">
              <a:solidFill>
                <a:srgbClr val="000000"/>
              </a:solidFill>
              <a:latin typeface="Calibri" panose="020F0502020204030204" pitchFamily="34" charset="0"/>
            </a:endParaRPr>
          </a:p>
        </p:txBody>
      </p:sp>
      <p:sp>
        <p:nvSpPr>
          <p:cNvPr id="8" name="Text Box 5"/>
          <p:cNvSpPr txBox="1">
            <a:spLocks noChangeArrowheads="1"/>
          </p:cNvSpPr>
          <p:nvPr/>
        </p:nvSpPr>
        <p:spPr bwMode="auto">
          <a:xfrm>
            <a:off x="321366" y="4399722"/>
            <a:ext cx="3087756" cy="2479542"/>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ea typeface="Calibri"/>
                <a:cs typeface="Calibri"/>
              </a:rPr>
              <a:t>Reading</a:t>
            </a:r>
          </a:p>
          <a:p>
            <a:pPr algn="just" fontAlgn="base"/>
            <a:r>
              <a:rPr lang="en-US" sz="1200" dirty="0"/>
              <a:t>In reading this half term, the children  will begin reading 'Aesop's Fables'. In their reading lessons, they will look at some of new vocabulary words they encounter in more detail, answer comprehension questions and discuss the morals of the stories. The children will look at the features of fables and the ​literary techniques used in the writing.</a:t>
            </a:r>
            <a:endParaRPr lang="en-US" sz="1200">
              <a:ea typeface="Calibri"/>
              <a:cs typeface="Calibri"/>
            </a:endParaRPr>
          </a:p>
        </p:txBody>
      </p:sp>
      <p:sp>
        <p:nvSpPr>
          <p:cNvPr id="9" name="Text Box 6"/>
          <p:cNvSpPr txBox="1">
            <a:spLocks noChangeArrowheads="1"/>
          </p:cNvSpPr>
          <p:nvPr/>
        </p:nvSpPr>
        <p:spPr bwMode="auto">
          <a:xfrm>
            <a:off x="331305" y="7046434"/>
            <a:ext cx="3087756" cy="2564773"/>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Writing</a:t>
            </a:r>
          </a:p>
          <a:p>
            <a:pPr algn="just" defTabSz="914400">
              <a:spcBef>
                <a:spcPct val="0"/>
              </a:spcBef>
              <a:spcAft>
                <a:spcPct val="0"/>
              </a:spcAft>
            </a:pPr>
            <a:r>
              <a:rPr lang="en-GB" sz="1200" dirty="0">
                <a:latin typeface="Calibri"/>
                <a:ea typeface="Calibri"/>
                <a:cs typeface="Calibri"/>
              </a:rPr>
              <a:t>In writing this half term, </a:t>
            </a:r>
            <a:r>
              <a:rPr lang="en-GB" sz="1200" dirty="0" err="1">
                <a:latin typeface="Calibri"/>
                <a:ea typeface="Calibri"/>
                <a:cs typeface="Calibri"/>
              </a:rPr>
              <a:t>th</a:t>
            </a:r>
            <a:r>
              <a:rPr lang="en-US" sz="1200" dirty="0">
                <a:latin typeface="Calibri"/>
                <a:ea typeface="Calibri"/>
                <a:cs typeface="Calibri"/>
              </a:rPr>
              <a:t>e children will immerse themselves in a journey tale through orally retelling the story. They will then use their deep knowledge of the story structure to create their own version. Throughout the cycle, the children will be exposed to a range of skills that will help them develop their writing. </a:t>
            </a:r>
            <a:endParaRPr lang="en-GB" sz="1200" dirty="0">
              <a:latin typeface="Calibri"/>
              <a:ea typeface="Calibri"/>
              <a:cs typeface="Calibri"/>
            </a:endParaRPr>
          </a:p>
          <a:p>
            <a:pPr algn="just" defTabSz="914400">
              <a:spcBef>
                <a:spcPct val="0"/>
              </a:spcBef>
              <a:spcAft>
                <a:spcPct val="0"/>
              </a:spcAft>
            </a:pPr>
            <a:endParaRPr lang="en-GB" sz="1200" dirty="0">
              <a:ea typeface="Calibri" panose="020F0502020204030204"/>
              <a:cs typeface="Calibri" panose="020F0502020204030204"/>
            </a:endParaRPr>
          </a:p>
        </p:txBody>
      </p:sp>
      <p:sp>
        <p:nvSpPr>
          <p:cNvPr id="10" name="Text Box 7"/>
          <p:cNvSpPr txBox="1">
            <a:spLocks noChangeArrowheads="1"/>
          </p:cNvSpPr>
          <p:nvPr/>
        </p:nvSpPr>
        <p:spPr bwMode="auto">
          <a:xfrm>
            <a:off x="3629508" y="7046434"/>
            <a:ext cx="2948680" cy="2564774"/>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600" b="1" u="sng" dirty="0">
                <a:solidFill>
                  <a:srgbClr val="000000"/>
                </a:solidFill>
                <a:latin typeface="Calibri"/>
                <a:cs typeface="Calibri"/>
              </a:rPr>
              <a:t>Maths</a:t>
            </a:r>
          </a:p>
          <a:p>
            <a:pPr algn="just" defTabSz="914400"/>
            <a:r>
              <a:rPr lang="en-GB" sz="1200" dirty="0">
                <a:ea typeface="+mn-lt"/>
                <a:cs typeface="+mn-lt"/>
              </a:rPr>
              <a:t>In maths this half term, the children will learn to recognise the place value of each digit in two-digit numbers  They will count in steps of 2, 3,  5  and 10 forward and backward and will start to identify and estimate where numbers are placed on a number line. They will also read and write numbers to 100 in </a:t>
            </a:r>
          </a:p>
          <a:p>
            <a:pPr algn="just" defTabSz="914400"/>
            <a:r>
              <a:rPr lang="en-GB" sz="1200" dirty="0">
                <a:ea typeface="+mn-lt"/>
                <a:cs typeface="+mn-lt"/>
              </a:rPr>
              <a:t>numerals and words and compare</a:t>
            </a:r>
          </a:p>
          <a:p>
            <a:pPr algn="just" defTabSz="914400"/>
            <a:r>
              <a:rPr lang="en-GB" sz="1200" dirty="0">
                <a:ea typeface="+mn-lt"/>
                <a:cs typeface="+mn-lt"/>
              </a:rPr>
              <a:t> them using the &lt;, &gt;  and = signs. </a:t>
            </a:r>
          </a:p>
          <a:p>
            <a:pPr algn="just" defTabSz="914400"/>
            <a:r>
              <a:rPr lang="en-GB" sz="1200" dirty="0">
                <a:ea typeface="+mn-lt"/>
                <a:cs typeface="+mn-lt"/>
              </a:rPr>
              <a:t>We will then start on the</a:t>
            </a:r>
          </a:p>
          <a:p>
            <a:pPr algn="just" defTabSz="914400"/>
            <a:r>
              <a:rPr lang="en-GB" sz="1200" dirty="0">
                <a:ea typeface="+mn-lt"/>
                <a:cs typeface="+mn-lt"/>
              </a:rPr>
              <a:t>addition and subtraction unit. </a:t>
            </a:r>
            <a:endParaRPr lang="en-GB" dirty="0">
              <a:cs typeface="Calibri"/>
            </a:endParaRPr>
          </a:p>
          <a:p>
            <a:pPr defTabSz="914400">
              <a:spcBef>
                <a:spcPct val="0"/>
              </a:spcBef>
              <a:spcAft>
                <a:spcPct val="0"/>
              </a:spcAft>
            </a:pPr>
            <a:endParaRPr lang="en-GB" sz="1200" dirty="0">
              <a:ea typeface="+mn-lt"/>
              <a:cs typeface="+mn-lt"/>
            </a:endParaRPr>
          </a:p>
        </p:txBody>
      </p:sp>
      <p:sp>
        <p:nvSpPr>
          <p:cNvPr id="11" name="Text Box 8"/>
          <p:cNvSpPr txBox="1">
            <a:spLocks noChangeArrowheads="1"/>
          </p:cNvSpPr>
          <p:nvPr/>
        </p:nvSpPr>
        <p:spPr bwMode="auto">
          <a:xfrm>
            <a:off x="3629508" y="1953177"/>
            <a:ext cx="2948680" cy="4926088"/>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panose="020F0502020204030204" pitchFamily="34" charset="0"/>
              </a:rPr>
              <a:t>Key dates </a:t>
            </a:r>
          </a:p>
          <a:p>
            <a:pPr algn="ctr" defTabSz="914400" eaLnBrk="0" fontAlgn="base" hangingPunct="0">
              <a:spcBef>
                <a:spcPct val="0"/>
              </a:spcBef>
              <a:spcAft>
                <a:spcPct val="0"/>
              </a:spcAft>
            </a:pPr>
            <a:endParaRPr lang="en-GB" altLang="en-US" sz="1600" b="1" u="sng" dirty="0">
              <a:solidFill>
                <a:srgbClr val="000000"/>
              </a:solidFill>
              <a:latin typeface="Calibri" panose="020F0502020204030204" pitchFamily="34" charset="0"/>
            </a:endParaRPr>
          </a:p>
          <a:p>
            <a:pPr algn="just" defTabSz="914400" eaLnBrk="0" fontAlgn="base" hangingPunct="0">
              <a:spcBef>
                <a:spcPct val="0"/>
              </a:spcBef>
              <a:spcAft>
                <a:spcPct val="0"/>
              </a:spcAft>
            </a:pPr>
            <a:r>
              <a:rPr lang="en-GB" altLang="en-US" sz="1400" dirty="0">
                <a:solidFill>
                  <a:srgbClr val="000000"/>
                </a:solidFill>
                <a:latin typeface="Calibri" panose="020F0502020204030204" pitchFamily="34" charset="0"/>
              </a:rPr>
              <a:t>Friday 25</a:t>
            </a:r>
            <a:r>
              <a:rPr lang="en-GB" altLang="en-US" sz="1400" baseline="30000" dirty="0">
                <a:solidFill>
                  <a:srgbClr val="000000"/>
                </a:solidFill>
                <a:latin typeface="Calibri" panose="020F0502020204030204" pitchFamily="34" charset="0"/>
              </a:rPr>
              <a:t>th</a:t>
            </a:r>
            <a:r>
              <a:rPr lang="en-GB" altLang="en-US" sz="1400" dirty="0">
                <a:solidFill>
                  <a:srgbClr val="000000"/>
                </a:solidFill>
                <a:latin typeface="Calibri" panose="020F0502020204030204" pitchFamily="34" charset="0"/>
              </a:rPr>
              <a:t> October - last day of Autumn 1.</a:t>
            </a: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1600" b="1" i="0" u="sng" strike="noStrike" cap="none" normalizeH="0" baseline="0" dirty="0">
              <a:ln>
                <a:noFill/>
              </a:ln>
              <a:solidFill>
                <a:srgbClr val="FF0000"/>
              </a:solidFill>
              <a:effectLst/>
              <a:latin typeface="Calibri" panose="020F0502020204030204" pitchFamily="34" charset="0"/>
            </a:endParaRPr>
          </a:p>
          <a:p>
            <a:pPr marL="0" marR="0" lvl="0" indent="0" algn="r" defTabSz="914400" eaLnBrk="0" fontAlgn="base" hangingPunct="0">
              <a:lnSpc>
                <a:spcPct val="100000"/>
              </a:lnSpc>
              <a:spcBef>
                <a:spcPct val="0"/>
              </a:spcBef>
              <a:spcAft>
                <a:spcPct val="0"/>
              </a:spcAft>
              <a:buClrTx/>
              <a:buSzTx/>
              <a:buFontTx/>
              <a:buNone/>
              <a:tabLst/>
            </a:pPr>
            <a:endParaRPr lang="en-GB" altLang="en-US" sz="1100" i="1" strike="noStrike" cap="none" normalizeH="0" baseline="0" dirty="0">
              <a:ln>
                <a:noFill/>
              </a:ln>
              <a:solidFill>
                <a:srgbClr val="FF0000"/>
              </a:solidFill>
              <a:effectLst/>
              <a:latin typeface="Calibri" panose="020F0502020204030204" pitchFamily="34" charset="0"/>
              <a:cs typeface="Calibri" panose="020F0502020204030204" pitchFamily="34" charset="0"/>
            </a:endParaRPr>
          </a:p>
          <a:p>
            <a:pPr marL="228600" marR="0" lvl="0" indent="-228600" algn="r" defTabSz="914400" rtl="0" eaLnBrk="0" fontAlgn="base" latinLnBrk="0" hangingPunct="0">
              <a:lnSpc>
                <a:spcPct val="100000"/>
              </a:lnSpc>
              <a:spcBef>
                <a:spcPct val="0"/>
              </a:spcBef>
              <a:spcAft>
                <a:spcPct val="0"/>
              </a:spcAft>
              <a:buClrTx/>
              <a:buSzTx/>
              <a:buAutoNum type="arabicPeriod"/>
              <a:tabLst/>
            </a:pPr>
            <a:endParaRPr lang="en-GB" altLang="en-US" sz="1100" b="0" i="1" u="none" strike="noStrike" cap="none" normalizeH="0" baseline="0" dirty="0">
              <a:ln>
                <a:noFill/>
              </a:ln>
              <a:solidFill>
                <a:srgbClr val="FF0000"/>
              </a:solidFill>
              <a:effectLst/>
              <a:latin typeface="Calibri" panose="020F0502020204030204" pitchFamily="34" charset="0"/>
              <a:cs typeface="Calibri" panose="020F0502020204030204" pitchFamily="34" charset="0"/>
            </a:endParaRPr>
          </a:p>
          <a:p>
            <a:pPr marR="0" lvl="0" algn="r" defTabSz="914400" rtl="0" eaLnBrk="0" fontAlgn="base" latinLnBrk="0" hangingPunct="0">
              <a:lnSpc>
                <a:spcPct val="100000"/>
              </a:lnSpc>
              <a:spcBef>
                <a:spcPct val="0"/>
              </a:spcBef>
              <a:spcAft>
                <a:spcPct val="0"/>
              </a:spcAft>
              <a:buClrTx/>
              <a:buSzTx/>
              <a:tabLst/>
            </a:pPr>
            <a:endParaRPr lang="en-GB" altLang="en-US" sz="1100" b="0" i="1" u="none" strike="noStrike" cap="none" normalizeH="0" baseline="0" dirty="0">
              <a:ln>
                <a:noFill/>
              </a:ln>
              <a:solidFill>
                <a:srgbClr val="FF0000"/>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b="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p:txBody>
      </p:sp>
      <p:pic>
        <p:nvPicPr>
          <p:cNvPr id="1028" name="Picture 4" descr="Home">
            <a:extLst>
              <a:ext uri="{FF2B5EF4-FFF2-40B4-BE49-F238E27FC236}">
                <a16:creationId xmlns:a16="http://schemas.microsoft.com/office/drawing/2014/main" id="{F616EA83-3BE1-404A-9046-B53CDA07DA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3521" y="294791"/>
            <a:ext cx="863173" cy="7750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86F5219-1A91-0AED-52FA-9AE8B0CDFDB2}"/>
              </a:ext>
            </a:extLst>
          </p:cNvPr>
          <p:cNvPicPr>
            <a:picLocks noChangeAspect="1"/>
          </p:cNvPicPr>
          <p:nvPr/>
        </p:nvPicPr>
        <p:blipFill>
          <a:blip r:embed="rId3"/>
          <a:stretch>
            <a:fillRect/>
          </a:stretch>
        </p:blipFill>
        <p:spPr>
          <a:xfrm>
            <a:off x="5971990" y="8508328"/>
            <a:ext cx="394201" cy="948671"/>
          </a:xfrm>
          <a:prstGeom prst="rect">
            <a:avLst/>
          </a:prstGeom>
        </p:spPr>
      </p:pic>
      <p:pic>
        <p:nvPicPr>
          <p:cNvPr id="13" name="Picture 12" descr="A black letter and a black ball on a blue line&#10;&#10;Description automatically generated">
            <a:extLst>
              <a:ext uri="{FF2B5EF4-FFF2-40B4-BE49-F238E27FC236}">
                <a16:creationId xmlns:a16="http://schemas.microsoft.com/office/drawing/2014/main" id="{262720E3-36E2-7202-07B7-66FC3E169C94}"/>
              </a:ext>
            </a:extLst>
          </p:cNvPr>
          <p:cNvPicPr>
            <a:picLocks noChangeAspect="1"/>
          </p:cNvPicPr>
          <p:nvPr/>
        </p:nvPicPr>
        <p:blipFill>
          <a:blip r:embed="rId4"/>
          <a:stretch>
            <a:fillRect/>
          </a:stretch>
        </p:blipFill>
        <p:spPr>
          <a:xfrm>
            <a:off x="622138" y="8733099"/>
            <a:ext cx="933114" cy="723900"/>
          </a:xfrm>
          <a:prstGeom prst="rect">
            <a:avLst/>
          </a:prstGeom>
        </p:spPr>
      </p:pic>
      <p:sp>
        <p:nvSpPr>
          <p:cNvPr id="14" name="AutoShape 2" descr="A book cover with animals and a tree&#10;&#10;Description automatically generated">
            <a:extLst>
              <a:ext uri="{FF2B5EF4-FFF2-40B4-BE49-F238E27FC236}">
                <a16:creationId xmlns:a16="http://schemas.microsoft.com/office/drawing/2014/main" id="{312D8F00-B668-40CE-9A87-029A76FABEB4}"/>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AutoShape 6" descr="A book cover with animals and a tree&#10;&#10;Description automatically generated">
            <a:extLst>
              <a:ext uri="{FF2B5EF4-FFF2-40B4-BE49-F238E27FC236}">
                <a16:creationId xmlns:a16="http://schemas.microsoft.com/office/drawing/2014/main" id="{4F4EB386-0111-4BB5-B150-F5DF6FF3E945}"/>
              </a:ext>
            </a:extLst>
          </p:cNvPr>
          <p:cNvSpPr>
            <a:spLocks noChangeAspect="1" noChangeArrowheads="1"/>
          </p:cNvSpPr>
          <p:nvPr/>
        </p:nvSpPr>
        <p:spPr bwMode="auto">
          <a:xfrm>
            <a:off x="3419061" y="495299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Illustrated Stories from Aesop (Usborne Illustrated Story Collections)">
            <a:extLst>
              <a:ext uri="{FF2B5EF4-FFF2-40B4-BE49-F238E27FC236}">
                <a16:creationId xmlns:a16="http://schemas.microsoft.com/office/drawing/2014/main" id="{F00E4C8E-0193-4D8E-A1C2-B6F72411FC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0900" y="5907594"/>
            <a:ext cx="689148" cy="9454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3165402D-D87D-4443-9392-EEE8D8F43CF8}"/>
              </a:ext>
            </a:extLst>
          </p:cNvPr>
          <p:cNvPicPr/>
          <p:nvPr/>
        </p:nvPicPr>
        <p:blipFill rotWithShape="1">
          <a:blip r:embed="rId6">
            <a:extLst>
              <a:ext uri="{28A0092B-C50C-407E-A947-70E740481C1C}">
                <a14:useLocalDpi xmlns:a14="http://schemas.microsoft.com/office/drawing/2010/main" val="0"/>
              </a:ext>
            </a:extLst>
          </a:blip>
          <a:srcRect r="8035" b="5540"/>
          <a:stretch/>
        </p:blipFill>
        <p:spPr bwMode="auto">
          <a:xfrm>
            <a:off x="379573" y="364152"/>
            <a:ext cx="1175679" cy="10903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622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9,200+ Children Dancing Stock Illustrations, Royalty-Free Vector Graphics  &amp; Clip Art - iStock | Children dancing isolated, Young children dancing,  Nursery children dancing">
            <a:extLst>
              <a:ext uri="{FF2B5EF4-FFF2-40B4-BE49-F238E27FC236}">
                <a16:creationId xmlns:a16="http://schemas.microsoft.com/office/drawing/2014/main" id="{CB16268C-AFF9-4F59-A91E-9C5A8B8BBF2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3261" b="13454"/>
          <a:stretch/>
        </p:blipFill>
        <p:spPr bwMode="auto">
          <a:xfrm>
            <a:off x="5197137" y="4451439"/>
            <a:ext cx="917609" cy="3035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artoon of a child kicking a football ball&#10;&#10;Description automatically generated">
            <a:extLst>
              <a:ext uri="{FF2B5EF4-FFF2-40B4-BE49-F238E27FC236}">
                <a16:creationId xmlns:a16="http://schemas.microsoft.com/office/drawing/2014/main" id="{01AD7DB3-F2CE-090E-6E63-189B51D74D23}"/>
              </a:ext>
            </a:extLst>
          </p:cNvPr>
          <p:cNvPicPr>
            <a:picLocks noChangeAspect="1"/>
          </p:cNvPicPr>
          <p:nvPr/>
        </p:nvPicPr>
        <p:blipFill>
          <a:blip r:embed="rId3"/>
          <a:stretch>
            <a:fillRect/>
          </a:stretch>
        </p:blipFill>
        <p:spPr>
          <a:xfrm>
            <a:off x="3981263" y="4408588"/>
            <a:ext cx="475480" cy="368045"/>
          </a:xfrm>
          <a:prstGeom prst="rect">
            <a:avLst/>
          </a:prstGeom>
        </p:spPr>
      </p:pic>
      <p:sp>
        <p:nvSpPr>
          <p:cNvPr id="5" name="Text Box 3"/>
          <p:cNvSpPr txBox="1">
            <a:spLocks noChangeArrowheads="1"/>
          </p:cNvSpPr>
          <p:nvPr/>
        </p:nvSpPr>
        <p:spPr bwMode="auto">
          <a:xfrm>
            <a:off x="325645" y="225628"/>
            <a:ext cx="3080163" cy="2132119"/>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Science</a:t>
            </a:r>
          </a:p>
          <a:p>
            <a:pPr algn="just" defTabSz="914400">
              <a:spcBef>
                <a:spcPct val="0"/>
              </a:spcBef>
              <a:spcAft>
                <a:spcPct val="0"/>
              </a:spcAft>
            </a:pPr>
            <a:r>
              <a:rPr lang="en-GB" altLang="en-US" sz="1200" dirty="0">
                <a:cs typeface="Calibri"/>
              </a:rPr>
              <a:t>In science this half term, our topic is animals, including humans. The children will focus on the life cycles of animals and humans. They will find out about the basic needs of animals and humans, and will describe the importance for humans to exercise, eat the right amounts of different types of food, and have personal hygiene.</a:t>
            </a:r>
            <a:endParaRPr lang="en-GB" altLang="en-US" sz="1200" dirty="0">
              <a:ea typeface="Calibri" panose="020F0502020204030204"/>
              <a:cs typeface="Calibri"/>
            </a:endParaRPr>
          </a:p>
          <a:p>
            <a:pPr algn="ctr" defTabSz="914400">
              <a:spcBef>
                <a:spcPct val="0"/>
              </a:spcBef>
              <a:spcAft>
                <a:spcPct val="0"/>
              </a:spcAft>
            </a:pPr>
            <a:endParaRPr lang="en-GB" altLang="en-US" sz="1200" dirty="0">
              <a:cs typeface="Calibri"/>
            </a:endParaRPr>
          </a:p>
        </p:txBody>
      </p:sp>
      <p:sp>
        <p:nvSpPr>
          <p:cNvPr id="6" name="Text Box 4"/>
          <p:cNvSpPr txBox="1">
            <a:spLocks noChangeArrowheads="1"/>
          </p:cNvSpPr>
          <p:nvPr/>
        </p:nvSpPr>
        <p:spPr bwMode="auto">
          <a:xfrm>
            <a:off x="3556207" y="225628"/>
            <a:ext cx="2973111" cy="2132119"/>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600" b="1" u="sng" dirty="0">
                <a:solidFill>
                  <a:srgbClr val="000000"/>
                </a:solidFill>
                <a:latin typeface="Calibri"/>
                <a:cs typeface="Calibri"/>
              </a:rPr>
              <a:t>History</a:t>
            </a:r>
            <a:endParaRPr kumimoji="0" lang="en-GB" altLang="en-US" sz="1600" b="1" i="0" u="sng" strike="noStrike" cap="none" normalizeH="0" baseline="0" dirty="0">
              <a:ln>
                <a:noFill/>
              </a:ln>
              <a:solidFill>
                <a:srgbClr val="000000"/>
              </a:solidFill>
              <a:effectLst/>
              <a:latin typeface="Calibri"/>
              <a:cs typeface="Calibri"/>
            </a:endParaRPr>
          </a:p>
          <a:p>
            <a:pPr algn="just" defTabSz="914400">
              <a:spcBef>
                <a:spcPct val="0"/>
              </a:spcBef>
              <a:spcAft>
                <a:spcPct val="0"/>
              </a:spcAft>
            </a:pPr>
            <a:r>
              <a:rPr lang="en-GB" altLang="en-US" sz="1200" dirty="0">
                <a:latin typeface="Calibri"/>
                <a:cs typeface="Calibri"/>
              </a:rPr>
              <a:t>In history this half term, the children will think like historians, discovering what life was like in the Victorian Era. They will be learning about Queen Victoria, the Industrial Revolution, inventors, and their inventions, and what life was like for children during this time in history.  </a:t>
            </a:r>
            <a:endParaRPr lang="en-GB" altLang="en-US" sz="1200" dirty="0">
              <a:latin typeface="Calibri"/>
              <a:ea typeface="Calibri"/>
              <a:cs typeface="Calibri"/>
            </a:endParaRPr>
          </a:p>
          <a:p>
            <a:pPr algn="ctr" defTabSz="914400">
              <a:spcBef>
                <a:spcPct val="0"/>
              </a:spcBef>
              <a:spcAft>
                <a:spcPct val="0"/>
              </a:spcAft>
            </a:pPr>
            <a:endParaRPr lang="en-GB" sz="1200" dirty="0">
              <a:cs typeface="Calibri"/>
            </a:endParaRPr>
          </a:p>
          <a:p>
            <a:pPr algn="just" defTabSz="914400">
              <a:spcBef>
                <a:spcPct val="0"/>
              </a:spcBef>
              <a:spcAft>
                <a:spcPct val="0"/>
              </a:spcAft>
            </a:pPr>
            <a:endParaRPr lang="en-US" altLang="en-US" sz="1200" dirty="0">
              <a:latin typeface="Arial" panose="020B0604020202020204" pitchFamily="34" charset="0"/>
              <a:cs typeface="Arial" panose="020B0604020202020204" pitchFamily="34" charset="0"/>
            </a:endParaRPr>
          </a:p>
          <a:p>
            <a:pPr algn="just" defTabSz="914400">
              <a:spcBef>
                <a:spcPct val="0"/>
              </a:spcBef>
              <a:spcAft>
                <a:spcPct val="0"/>
              </a:spcAft>
            </a:pPr>
            <a:endParaRPr lang="en-US" altLang="en-US" sz="1200" dirty="0">
              <a:latin typeface="Arial" panose="020B0604020202020204" pitchFamily="34" charset="0"/>
              <a:cs typeface="Arial" panose="020B0604020202020204" pitchFamily="34" charset="0"/>
            </a:endParaRPr>
          </a:p>
        </p:txBody>
      </p:sp>
      <p:sp>
        <p:nvSpPr>
          <p:cNvPr id="7" name="Text Box 5"/>
          <p:cNvSpPr txBox="1">
            <a:spLocks noChangeArrowheads="1"/>
          </p:cNvSpPr>
          <p:nvPr/>
        </p:nvSpPr>
        <p:spPr bwMode="auto">
          <a:xfrm>
            <a:off x="3556207" y="4900919"/>
            <a:ext cx="2973111" cy="224075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PSHE</a:t>
            </a:r>
            <a:endParaRPr lang="en-US" dirty="0">
              <a:cs typeface="Calibri" panose="020F0502020204030204"/>
            </a:endParaRPr>
          </a:p>
          <a:p>
            <a:pPr algn="just" defTabSz="914400">
              <a:spcBef>
                <a:spcPct val="0"/>
              </a:spcBef>
              <a:spcAft>
                <a:spcPct val="0"/>
              </a:spcAft>
            </a:pPr>
            <a:r>
              <a:rPr lang="en-GB" altLang="en-US" sz="1200">
                <a:latin typeface="Calibri"/>
                <a:ea typeface="Calibri"/>
                <a:cs typeface="Calibri"/>
              </a:rPr>
              <a:t>This half term the children will focus on </a:t>
            </a:r>
            <a:r>
              <a:rPr lang="en-GB" altLang="en-US" sz="1200" dirty="0">
                <a:latin typeface="Calibri"/>
                <a:ea typeface="Calibri"/>
                <a:cs typeface="Calibri"/>
              </a:rPr>
              <a:t>recognising that they all have similarities and differences. They will explore their interests, inside and outside of school, touch on mental health and then explore physical differences -for example- height and hair colour; before finishing the term on their different personality traits.  </a:t>
            </a:r>
          </a:p>
          <a:p>
            <a:pPr defTabSz="914400">
              <a:spcBef>
                <a:spcPct val="0"/>
              </a:spcBef>
              <a:spcAft>
                <a:spcPct val="0"/>
              </a:spcAft>
            </a:pPr>
            <a:endParaRPr lang="en-US" altLang="en-US" sz="1200" dirty="0">
              <a:latin typeface="Arial" panose="020B0604020202020204" pitchFamily="34" charset="0"/>
              <a:cs typeface="Arial"/>
            </a:endParaRPr>
          </a:p>
        </p:txBody>
      </p:sp>
      <p:sp>
        <p:nvSpPr>
          <p:cNvPr id="8" name="Text Box 6"/>
          <p:cNvSpPr txBox="1">
            <a:spLocks noChangeArrowheads="1"/>
          </p:cNvSpPr>
          <p:nvPr/>
        </p:nvSpPr>
        <p:spPr bwMode="auto">
          <a:xfrm>
            <a:off x="325645" y="7341703"/>
            <a:ext cx="3080163" cy="229155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Homework</a:t>
            </a:r>
            <a:endParaRPr lang="en-GB" sz="1200" dirty="0"/>
          </a:p>
          <a:p>
            <a:pPr algn="just"/>
            <a:r>
              <a:rPr lang="en-GB" sz="1200" dirty="0"/>
              <a:t>Please listen to your child read at home. Once a child has read through their book 5 times they can change it on any day. As the children are have now began year 2 they will do this more independently so it is their responsibility to remember to change their book. They know what to do and know to come and ask their teacher if they forget!</a:t>
            </a:r>
          </a:p>
          <a:p>
            <a:pPr algn="just"/>
            <a:endParaRPr lang="en-GB" sz="1200" dirty="0"/>
          </a:p>
          <a:p>
            <a:pPr algn="just"/>
            <a:r>
              <a:rPr lang="en-GB" sz="1200" dirty="0"/>
              <a:t>Please do Times Table </a:t>
            </a:r>
            <a:r>
              <a:rPr lang="en-GB" sz="1200"/>
              <a:t>Rockstars</a:t>
            </a:r>
            <a:r>
              <a:rPr lang="en-GB" sz="1200" dirty="0"/>
              <a:t> 3 times per week for 10 minutes. </a:t>
            </a:r>
          </a:p>
          <a:p>
            <a:pPr algn="ctr" defTabSz="914400"/>
            <a:endParaRPr lang="en-GB" dirty="0"/>
          </a:p>
          <a:p>
            <a:pPr algn="ctr" defTabSz="914400">
              <a:spcBef>
                <a:spcPct val="0"/>
              </a:spcBef>
              <a:spcAft>
                <a:spcPct val="0"/>
              </a:spcAft>
            </a:pPr>
            <a:endParaRPr lang="en-GB" altLang="en-US" sz="1600" b="1" u="sng" dirty="0">
              <a:solidFill>
                <a:srgbClr val="000000"/>
              </a:solidFill>
              <a:latin typeface="Calibri" panose="020F0502020204030204" pitchFamily="34" charset="0"/>
              <a:cs typeface="Calibri"/>
            </a:endParaRPr>
          </a:p>
          <a:p>
            <a:pPr algn="ctr" defTabSz="914400">
              <a:spcBef>
                <a:spcPct val="0"/>
              </a:spcBef>
              <a:spcAft>
                <a:spcPct val="0"/>
              </a:spcAft>
            </a:pPr>
            <a:endParaRPr lang="en-GB" altLang="en-US" sz="1600" b="1" u="sng" dirty="0">
              <a:solidFill>
                <a:srgbClr val="000000"/>
              </a:solidFill>
              <a:latin typeface="Calibri" panose="020F0502020204030204" pitchFamily="34" charset="0"/>
              <a:cs typeface="Calibri"/>
            </a:endParaRPr>
          </a:p>
        </p:txBody>
      </p:sp>
      <p:sp>
        <p:nvSpPr>
          <p:cNvPr id="9" name="Text Box 7"/>
          <p:cNvSpPr txBox="1">
            <a:spLocks noChangeArrowheads="1"/>
          </p:cNvSpPr>
          <p:nvPr/>
        </p:nvSpPr>
        <p:spPr bwMode="auto">
          <a:xfrm>
            <a:off x="3556207" y="7341703"/>
            <a:ext cx="2973111" cy="229155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kumimoji="0" lang="en-GB" altLang="en-US" sz="1600" b="1" i="0" u="sng" strike="noStrike" cap="none" normalizeH="0" baseline="0" dirty="0">
                <a:ln>
                  <a:noFill/>
                </a:ln>
                <a:solidFill>
                  <a:srgbClr val="000000"/>
                </a:solidFill>
                <a:effectLst/>
              </a:rPr>
              <a:t>Suggested books for reading</a:t>
            </a:r>
            <a:endParaRPr lang="en-US" dirty="0"/>
          </a:p>
          <a:p>
            <a:pPr defTabSz="914400">
              <a:spcBef>
                <a:spcPct val="0"/>
              </a:spcBef>
              <a:spcAft>
                <a:spcPct val="0"/>
              </a:spcAft>
            </a:pPr>
            <a:endParaRPr lang="en-US">
              <a:cs typeface="Calibri"/>
            </a:endParaRPr>
          </a:p>
        </p:txBody>
      </p:sp>
      <p:sp>
        <p:nvSpPr>
          <p:cNvPr id="10" name="Text Box 8"/>
          <p:cNvSpPr txBox="1">
            <a:spLocks noChangeArrowheads="1"/>
          </p:cNvSpPr>
          <p:nvPr/>
        </p:nvSpPr>
        <p:spPr bwMode="auto">
          <a:xfrm>
            <a:off x="311357" y="4900919"/>
            <a:ext cx="3094451" cy="224075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a:cs typeface="Calibri"/>
              </a:rPr>
              <a:t>RE</a:t>
            </a:r>
            <a:endParaRPr lang="en-GB" dirty="0">
              <a:solidFill>
                <a:srgbClr val="000000"/>
              </a:solidFill>
              <a:latin typeface="Calibri"/>
              <a:cs typeface="Calibri"/>
            </a:endParaRPr>
          </a:p>
          <a:p>
            <a:pPr algn="just" defTabSz="914400">
              <a:spcBef>
                <a:spcPct val="0"/>
              </a:spcBef>
              <a:spcAft>
                <a:spcPct val="0"/>
              </a:spcAft>
            </a:pPr>
            <a:r>
              <a:rPr lang="en-GB" sz="1200" dirty="0">
                <a:solidFill>
                  <a:srgbClr val="000000"/>
                </a:solidFill>
                <a:latin typeface="Calibri"/>
                <a:cs typeface="Calibri"/>
              </a:rPr>
              <a:t>This</a:t>
            </a:r>
            <a:r>
              <a:rPr lang="en-GB" sz="1200" dirty="0">
                <a:cs typeface="Calibri"/>
              </a:rPr>
              <a:t> half term in RE, the children will be looking at why Christians celebrate Christmas. They will be  looking at the similarities and differences of Matthew and Luke’s account of The Nativity and what the key differences are. They will then look at who Mary and Joseph were, who visited the manger and why Mary and Joseph took Jesus to Egypt.</a:t>
            </a:r>
            <a:endParaRPr lang="en-GB" sz="1200" dirty="0">
              <a:ea typeface="Calibri"/>
              <a:cs typeface="Calibri"/>
            </a:endParaRPr>
          </a:p>
          <a:p>
            <a:pPr defTabSz="914400">
              <a:spcBef>
                <a:spcPct val="0"/>
              </a:spcBef>
              <a:spcAft>
                <a:spcPct val="0"/>
              </a:spcAft>
            </a:pPr>
            <a:r>
              <a:rPr lang="en-GB" sz="1200" dirty="0">
                <a:ea typeface="Calibri"/>
                <a:cs typeface="Calibri"/>
              </a:rPr>
              <a:t>                              </a:t>
            </a:r>
          </a:p>
          <a:p>
            <a:pPr algn="ctr" defTabSz="914400">
              <a:spcBef>
                <a:spcPct val="0"/>
              </a:spcBef>
              <a:spcAft>
                <a:spcPct val="0"/>
              </a:spcAft>
            </a:pPr>
            <a:endParaRPr lang="en-GB" altLang="en-US" sz="1600" u="sng" dirty="0">
              <a:ea typeface="Calibri" panose="020F0502020204030204"/>
              <a:cs typeface="Calibri"/>
            </a:endParaRPr>
          </a:p>
        </p:txBody>
      </p:sp>
      <p:sp>
        <p:nvSpPr>
          <p:cNvPr id="11" name="Text Box 9"/>
          <p:cNvSpPr txBox="1">
            <a:spLocks noChangeArrowheads="1"/>
          </p:cNvSpPr>
          <p:nvPr/>
        </p:nvSpPr>
        <p:spPr bwMode="auto">
          <a:xfrm>
            <a:off x="3556207" y="2566501"/>
            <a:ext cx="2973111" cy="2166935"/>
          </a:xfrm>
          <a:prstGeom prst="rect">
            <a:avLst/>
          </a:prstGeom>
          <a:noFill/>
          <a:ln w="28575" algn="in">
            <a:solidFill>
              <a:srgbClr val="0070C0"/>
            </a:solidFill>
            <a:miter lim="800000"/>
            <a:headEnd/>
            <a:tailEnd/>
          </a:ln>
          <a:effectLs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PE</a:t>
            </a:r>
          </a:p>
          <a:p>
            <a:pPr algn="just" defTabSz="914400">
              <a:spcBef>
                <a:spcPct val="0"/>
              </a:spcBef>
              <a:spcAft>
                <a:spcPct val="0"/>
              </a:spcAft>
            </a:pPr>
            <a:r>
              <a:rPr lang="en-GB" altLang="en-US" sz="1200" dirty="0">
                <a:solidFill>
                  <a:srgbClr val="000000"/>
                </a:solidFill>
                <a:latin typeface="Calibri"/>
                <a:cs typeface="Calibri"/>
              </a:rPr>
              <a:t>Mary Seacole will focus on invasion games, working specifically on developing football skills. The children will explore dribbling, turning in different directions as well as learning how to lose an opponent and create space to score a goal! Florence Nightingale will be focusing on dance. The children will develop their ability to control their bodies to perform different shapes and movements.</a:t>
            </a:r>
            <a:endParaRPr lang="en-GB" altLang="en-US" sz="1600" b="1" u="sng" dirty="0">
              <a:solidFill>
                <a:srgbClr val="000000"/>
              </a:solidFill>
              <a:latin typeface="Calibri"/>
              <a:cs typeface="Calibri"/>
            </a:endParaRPr>
          </a:p>
        </p:txBody>
      </p:sp>
      <p:sp>
        <p:nvSpPr>
          <p:cNvPr id="12" name="Text Box 10"/>
          <p:cNvSpPr txBox="1">
            <a:spLocks noChangeArrowheads="1"/>
          </p:cNvSpPr>
          <p:nvPr/>
        </p:nvSpPr>
        <p:spPr bwMode="auto">
          <a:xfrm>
            <a:off x="325645" y="2566502"/>
            <a:ext cx="3080163" cy="2166934"/>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a:cs typeface="Calibri"/>
              </a:rPr>
              <a:t>Art</a:t>
            </a:r>
          </a:p>
          <a:p>
            <a:pPr algn="just" defTabSz="914400">
              <a:spcBef>
                <a:spcPct val="0"/>
              </a:spcBef>
              <a:spcAft>
                <a:spcPct val="0"/>
              </a:spcAft>
            </a:pPr>
            <a:r>
              <a:rPr lang="en-GB" altLang="en-US" sz="1200" dirty="0">
                <a:latin typeface="Calibri"/>
                <a:cs typeface="Calibri"/>
              </a:rPr>
              <a:t>In art this half term, the children will be learning how to draw in the style of Pablo Picasso. The children will learn to draw using  lots of different skills including shading and hatching. The children will learn about the artwork of Pablo Picasso and Cubism before creating their own portraits inspired by what they have learned.</a:t>
            </a:r>
            <a:endParaRPr lang="en-GB" altLang="en-US" sz="1200" dirty="0">
              <a:latin typeface="Calibri"/>
              <a:ea typeface="Calibri"/>
              <a:cs typeface="Calibri"/>
            </a:endParaRPr>
          </a:p>
        </p:txBody>
      </p:sp>
      <p:pic>
        <p:nvPicPr>
          <p:cNvPr id="3" name="Picture 2" descr="Butterfly Clip Art Images - Free Download on Freepik">
            <a:extLst>
              <a:ext uri="{FF2B5EF4-FFF2-40B4-BE49-F238E27FC236}">
                <a16:creationId xmlns:a16="http://schemas.microsoft.com/office/drawing/2014/main" id="{FAE839BB-8591-0F15-F9E6-0DA345B324BE}"/>
              </a:ext>
            </a:extLst>
          </p:cNvPr>
          <p:cNvPicPr>
            <a:picLocks noChangeAspect="1"/>
          </p:cNvPicPr>
          <p:nvPr/>
        </p:nvPicPr>
        <p:blipFill>
          <a:blip r:embed="rId4"/>
          <a:stretch>
            <a:fillRect/>
          </a:stretch>
        </p:blipFill>
        <p:spPr>
          <a:xfrm>
            <a:off x="1575405" y="1830066"/>
            <a:ext cx="659641" cy="502916"/>
          </a:xfrm>
          <a:prstGeom prst="rect">
            <a:avLst/>
          </a:prstGeom>
        </p:spPr>
      </p:pic>
      <p:pic>
        <p:nvPicPr>
          <p:cNvPr id="2" name="Picture 1">
            <a:extLst>
              <a:ext uri="{FF2B5EF4-FFF2-40B4-BE49-F238E27FC236}">
                <a16:creationId xmlns:a16="http://schemas.microsoft.com/office/drawing/2014/main" id="{768AD21A-70EE-440C-A4FD-7BB36A15474E}"/>
              </a:ext>
            </a:extLst>
          </p:cNvPr>
          <p:cNvPicPr>
            <a:picLocks noChangeAspect="1"/>
          </p:cNvPicPr>
          <p:nvPr/>
        </p:nvPicPr>
        <p:blipFill>
          <a:blip r:embed="rId5"/>
          <a:stretch>
            <a:fillRect/>
          </a:stretch>
        </p:blipFill>
        <p:spPr>
          <a:xfrm>
            <a:off x="5844232" y="1600513"/>
            <a:ext cx="487809" cy="719789"/>
          </a:xfrm>
          <a:prstGeom prst="rect">
            <a:avLst/>
          </a:prstGeom>
        </p:spPr>
      </p:pic>
      <p:pic>
        <p:nvPicPr>
          <p:cNvPr id="13" name="Picture 12" descr="A pencil drawing a line on a white surface">
            <a:extLst>
              <a:ext uri="{FF2B5EF4-FFF2-40B4-BE49-F238E27FC236}">
                <a16:creationId xmlns:a16="http://schemas.microsoft.com/office/drawing/2014/main" id="{D5B7B133-836A-4721-1604-9724F21D944D}"/>
              </a:ext>
            </a:extLst>
          </p:cNvPr>
          <p:cNvPicPr>
            <a:picLocks noChangeAspect="1"/>
          </p:cNvPicPr>
          <p:nvPr/>
        </p:nvPicPr>
        <p:blipFill>
          <a:blip r:embed="rId6"/>
          <a:stretch>
            <a:fillRect/>
          </a:stretch>
        </p:blipFill>
        <p:spPr>
          <a:xfrm>
            <a:off x="1495945" y="4156683"/>
            <a:ext cx="718458" cy="495803"/>
          </a:xfrm>
          <a:prstGeom prst="rect">
            <a:avLst/>
          </a:prstGeom>
        </p:spPr>
      </p:pic>
      <p:pic>
        <p:nvPicPr>
          <p:cNvPr id="14" name="Picture 13" descr="Acrylic prints Christmas Nativity Scene with Manger Silhouette -  Nikkel-Art.co.uk">
            <a:extLst>
              <a:ext uri="{FF2B5EF4-FFF2-40B4-BE49-F238E27FC236}">
                <a16:creationId xmlns:a16="http://schemas.microsoft.com/office/drawing/2014/main" id="{5814FF60-AF1B-EBF8-1504-78E55E4D953A}"/>
              </a:ext>
            </a:extLst>
          </p:cNvPr>
          <p:cNvPicPr>
            <a:picLocks noChangeAspect="1"/>
          </p:cNvPicPr>
          <p:nvPr/>
        </p:nvPicPr>
        <p:blipFill>
          <a:blip r:embed="rId7"/>
          <a:stretch>
            <a:fillRect/>
          </a:stretch>
        </p:blipFill>
        <p:spPr>
          <a:xfrm>
            <a:off x="1577383" y="6656241"/>
            <a:ext cx="956199" cy="436031"/>
          </a:xfrm>
          <a:prstGeom prst="rect">
            <a:avLst/>
          </a:prstGeom>
        </p:spPr>
      </p:pic>
      <p:pic>
        <p:nvPicPr>
          <p:cNvPr id="15" name="Picture 14" descr="A group of people with different colored faces&#10;&#10;Description automatically generated">
            <a:extLst>
              <a:ext uri="{FF2B5EF4-FFF2-40B4-BE49-F238E27FC236}">
                <a16:creationId xmlns:a16="http://schemas.microsoft.com/office/drawing/2014/main" id="{90F24828-654F-5EFB-5E97-F645BCE759C9}"/>
              </a:ext>
            </a:extLst>
          </p:cNvPr>
          <p:cNvPicPr>
            <a:picLocks noChangeAspect="1"/>
          </p:cNvPicPr>
          <p:nvPr/>
        </p:nvPicPr>
        <p:blipFill>
          <a:blip r:embed="rId8"/>
          <a:stretch>
            <a:fillRect/>
          </a:stretch>
        </p:blipFill>
        <p:spPr>
          <a:xfrm>
            <a:off x="5791799" y="6460967"/>
            <a:ext cx="592677" cy="569756"/>
          </a:xfrm>
          <a:prstGeom prst="rect">
            <a:avLst/>
          </a:prstGeom>
        </p:spPr>
      </p:pic>
      <p:pic>
        <p:nvPicPr>
          <p:cNvPr id="19" name="Picture 18" descr="A book cover with a cartoon of a fox&#10;&#10;Description automatically generated">
            <a:extLst>
              <a:ext uri="{FF2B5EF4-FFF2-40B4-BE49-F238E27FC236}">
                <a16:creationId xmlns:a16="http://schemas.microsoft.com/office/drawing/2014/main" id="{A592D899-3F6D-D4F7-1501-4DE9B15208AC}"/>
              </a:ext>
            </a:extLst>
          </p:cNvPr>
          <p:cNvPicPr>
            <a:picLocks noChangeAspect="1"/>
          </p:cNvPicPr>
          <p:nvPr/>
        </p:nvPicPr>
        <p:blipFill>
          <a:blip r:embed="rId9"/>
          <a:stretch>
            <a:fillRect/>
          </a:stretch>
        </p:blipFill>
        <p:spPr>
          <a:xfrm>
            <a:off x="3559164" y="7838323"/>
            <a:ext cx="1049914" cy="1528512"/>
          </a:xfrm>
          <a:prstGeom prst="rect">
            <a:avLst/>
          </a:prstGeom>
        </p:spPr>
      </p:pic>
      <p:pic>
        <p:nvPicPr>
          <p:cNvPr id="18" name="Picture 17" descr="A yellow cover with cartoon characters&#10;&#10;Description automatically generated">
            <a:extLst>
              <a:ext uri="{FF2B5EF4-FFF2-40B4-BE49-F238E27FC236}">
                <a16:creationId xmlns:a16="http://schemas.microsoft.com/office/drawing/2014/main" id="{8A2E46B6-5704-FE9E-24B9-402164D575AF}"/>
              </a:ext>
            </a:extLst>
          </p:cNvPr>
          <p:cNvPicPr>
            <a:picLocks noChangeAspect="1"/>
          </p:cNvPicPr>
          <p:nvPr/>
        </p:nvPicPr>
        <p:blipFill>
          <a:blip r:embed="rId10"/>
          <a:stretch>
            <a:fillRect/>
          </a:stretch>
        </p:blipFill>
        <p:spPr>
          <a:xfrm>
            <a:off x="5268898" y="7839075"/>
            <a:ext cx="1152628" cy="1527007"/>
          </a:xfrm>
          <a:prstGeom prst="rect">
            <a:avLst/>
          </a:prstGeom>
        </p:spPr>
      </p:pic>
      <p:pic>
        <p:nvPicPr>
          <p:cNvPr id="21" name="Picture 20" descr="A blue cover of a book with a cartoon character and text&#10;&#10;Description automatically generated">
            <a:extLst>
              <a:ext uri="{FF2B5EF4-FFF2-40B4-BE49-F238E27FC236}">
                <a16:creationId xmlns:a16="http://schemas.microsoft.com/office/drawing/2014/main" id="{39719B2E-D3FF-4ABC-88C1-1DD6869EDC32}"/>
              </a:ext>
            </a:extLst>
          </p:cNvPr>
          <p:cNvPicPr>
            <a:picLocks noChangeAspect="1"/>
          </p:cNvPicPr>
          <p:nvPr/>
        </p:nvPicPr>
        <p:blipFill>
          <a:blip r:embed="rId11"/>
          <a:stretch>
            <a:fillRect/>
          </a:stretch>
        </p:blipFill>
        <p:spPr>
          <a:xfrm>
            <a:off x="4552492" y="7719225"/>
            <a:ext cx="982757" cy="1561885"/>
          </a:xfrm>
          <a:prstGeom prst="rect">
            <a:avLst/>
          </a:prstGeom>
        </p:spPr>
      </p:pic>
    </p:spTree>
    <p:extLst>
      <p:ext uri="{BB962C8B-B14F-4D97-AF65-F5344CB8AC3E}">
        <p14:creationId xmlns:p14="http://schemas.microsoft.com/office/powerpoint/2010/main" val="24610379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E15A925FC063488DE0B0E813BE9DF5" ma:contentTypeVersion="11" ma:contentTypeDescription="Create a new document." ma:contentTypeScope="" ma:versionID="d1bbc541d4af259985ed00a60ca9e06a">
  <xsd:schema xmlns:xsd="http://www.w3.org/2001/XMLSchema" xmlns:xs="http://www.w3.org/2001/XMLSchema" xmlns:p="http://schemas.microsoft.com/office/2006/metadata/properties" xmlns:ns2="e970aca6-9cb8-4276-bc8b-bef9d910f2ee" xmlns:ns3="cac48d98-c999-4eb6-b102-8f6f3bbb3bd5" targetNamespace="http://schemas.microsoft.com/office/2006/metadata/properties" ma:root="true" ma:fieldsID="366b40601131ca0d57a2a2c5d320b216" ns2:_="" ns3:_="">
    <xsd:import namespace="e970aca6-9cb8-4276-bc8b-bef9d910f2ee"/>
    <xsd:import namespace="cac48d98-c999-4eb6-b102-8f6f3bbb3bd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70aca6-9cb8-4276-bc8b-bef9d910f2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3656f60-27ea-4f4c-865c-e98f0fe40e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c48d98-c999-4eb6-b102-8f6f3bbb3bd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571e8da-db13-4c63-b429-106e3add7984}" ma:internalName="TaxCatchAll" ma:showField="CatchAllData" ma:web="cac48d98-c999-4eb6-b102-8f6f3bbb3b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970aca6-9cb8-4276-bc8b-bef9d910f2ee">
      <Terms xmlns="http://schemas.microsoft.com/office/infopath/2007/PartnerControls"/>
    </lcf76f155ced4ddcb4097134ff3c332f>
    <TaxCatchAll xmlns="cac48d98-c999-4eb6-b102-8f6f3bbb3bd5" xsi:nil="true"/>
  </documentManagement>
</p:properties>
</file>

<file path=customXml/itemProps1.xml><?xml version="1.0" encoding="utf-8"?>
<ds:datastoreItem xmlns:ds="http://schemas.openxmlformats.org/officeDocument/2006/customXml" ds:itemID="{81A96598-5D1E-49D3-853A-97FA1A84E2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70aca6-9cb8-4276-bc8b-bef9d910f2ee"/>
    <ds:schemaRef ds:uri="cac48d98-c999-4eb6-b102-8f6f3bbb3b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88D3E1-DB36-46BC-946C-9EC15E59858E}">
  <ds:schemaRefs>
    <ds:schemaRef ds:uri="http://schemas.microsoft.com/sharepoint/v3/contenttype/forms"/>
  </ds:schemaRefs>
</ds:datastoreItem>
</file>

<file path=customXml/itemProps3.xml><?xml version="1.0" encoding="utf-8"?>
<ds:datastoreItem xmlns:ds="http://schemas.openxmlformats.org/officeDocument/2006/customXml" ds:itemID="{5F6D455D-052B-49D8-921E-8481E3F7D9CC}">
  <ds:schemaRefs>
    <ds:schemaRef ds:uri="http://schemas.microsoft.com/office/infopath/2007/PartnerControls"/>
    <ds:schemaRef ds:uri="e970aca6-9cb8-4276-bc8b-bef9d910f2ee"/>
    <ds:schemaRef ds:uri="http://purl.org/dc/terms/"/>
    <ds:schemaRef ds:uri="http://schemas.microsoft.com/office/2006/metadata/properties"/>
    <ds:schemaRef ds:uri="http://schemas.microsoft.com/office/2006/documentManagement/types"/>
    <ds:schemaRef ds:uri="http://purl.org/dc/elements/1.1/"/>
    <ds:schemaRef ds:uri="cac48d98-c999-4eb6-b102-8f6f3bbb3bd5"/>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18</TotalTime>
  <Words>805</Words>
  <Application>Microsoft Office PowerPoint</Application>
  <PresentationFormat>A4 Paper (210x297 mm)</PresentationFormat>
  <Paragraphs>44</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Thomas</dc:creator>
  <cp:lastModifiedBy>Bethan Nicholass</cp:lastModifiedBy>
  <cp:revision>210</cp:revision>
  <dcterms:created xsi:type="dcterms:W3CDTF">2023-03-07T15:16:37Z</dcterms:created>
  <dcterms:modified xsi:type="dcterms:W3CDTF">2024-09-05T15:22:35Z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0x0101003DE15A925FC063488DE0B0E813BE9DF5</vt:lpwstr>
  </property>
  <property fmtid="{D5CDD505-2E9C-101B-9397-08002B2CF9AE}" pid="3" name="MediaServiceImageTags">
    <vt:lpwstr/>
  </property>
</Properties>
</file>